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2" r:id="rId5"/>
  </p:sldMasterIdLst>
  <p:notesMasterIdLst>
    <p:notesMasterId r:id="rId32"/>
  </p:notesMasterIdLst>
  <p:sldIdLst>
    <p:sldId id="282" r:id="rId6"/>
    <p:sldId id="288" r:id="rId7"/>
    <p:sldId id="334" r:id="rId8"/>
    <p:sldId id="296" r:id="rId9"/>
    <p:sldId id="294" r:id="rId10"/>
    <p:sldId id="318" r:id="rId11"/>
    <p:sldId id="309" r:id="rId12"/>
    <p:sldId id="287" r:id="rId13"/>
    <p:sldId id="310" r:id="rId14"/>
    <p:sldId id="289" r:id="rId15"/>
    <p:sldId id="290" r:id="rId16"/>
    <p:sldId id="293" r:id="rId17"/>
    <p:sldId id="325" r:id="rId18"/>
    <p:sldId id="298" r:id="rId19"/>
    <p:sldId id="332" r:id="rId20"/>
    <p:sldId id="303" r:id="rId21"/>
    <p:sldId id="306" r:id="rId22"/>
    <p:sldId id="297" r:id="rId23"/>
    <p:sldId id="323" r:id="rId24"/>
    <p:sldId id="317" r:id="rId25"/>
    <p:sldId id="321" r:id="rId26"/>
    <p:sldId id="328" r:id="rId27"/>
    <p:sldId id="327" r:id="rId28"/>
    <p:sldId id="329" r:id="rId29"/>
    <p:sldId id="330" r:id="rId30"/>
    <p:sldId id="33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AACB3A-C0ED-EA48-6A86-95AD280D2795}" v="175" dt="2023-02-15T16:37:16.694"/>
    <p1510:client id="{8F70FCFE-4613-213E-6542-E175324CCD9E}" v="323" dt="2023-02-15T13:36:00.124"/>
    <p1510:client id="{AD9BE6B7-AB00-0B4A-831D-11FCF0DC0C64}" v="5" dt="2023-02-15T15:21:20.061"/>
    <p1510:client id="{CBC9576F-BE75-D0CC-4D18-9BEA86898B3F}" v="813" dt="2023-02-14T19:05:42.9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Legg" userId="S::mlegg@bmbfclaw.com::953cfdbf-a39d-4a9a-be10-546fde439a1d" providerId="AD" clId="Web-{AD9BE6B7-AB00-0B4A-831D-11FCF0DC0C64}"/>
    <pc:docChg chg="modSld">
      <pc:chgData name="Matt Legg" userId="S::mlegg@bmbfclaw.com::953cfdbf-a39d-4a9a-be10-546fde439a1d" providerId="AD" clId="Web-{AD9BE6B7-AB00-0B4A-831D-11FCF0DC0C64}" dt="2023-02-15T15:21:16.560" v="3" actId="20577"/>
      <pc:docMkLst>
        <pc:docMk/>
      </pc:docMkLst>
      <pc:sldChg chg="modSp">
        <pc:chgData name="Matt Legg" userId="S::mlegg@bmbfclaw.com::953cfdbf-a39d-4a9a-be10-546fde439a1d" providerId="AD" clId="Web-{AD9BE6B7-AB00-0B4A-831D-11FCF0DC0C64}" dt="2023-02-15T15:20:35.996" v="1" actId="20577"/>
        <pc:sldMkLst>
          <pc:docMk/>
          <pc:sldMk cId="3502531227" sldId="309"/>
        </pc:sldMkLst>
        <pc:spChg chg="mod">
          <ac:chgData name="Matt Legg" userId="S::mlegg@bmbfclaw.com::953cfdbf-a39d-4a9a-be10-546fde439a1d" providerId="AD" clId="Web-{AD9BE6B7-AB00-0B4A-831D-11FCF0DC0C64}" dt="2023-02-15T15:20:35.996" v="1" actId="20577"/>
          <ac:spMkLst>
            <pc:docMk/>
            <pc:sldMk cId="3502531227" sldId="309"/>
            <ac:spMk id="3" creationId="{3EB76F00-060B-976C-45EF-66ABA095412E}"/>
          </ac:spMkLst>
        </pc:spChg>
      </pc:sldChg>
      <pc:sldChg chg="modSp">
        <pc:chgData name="Matt Legg" userId="S::mlegg@bmbfclaw.com::953cfdbf-a39d-4a9a-be10-546fde439a1d" providerId="AD" clId="Web-{AD9BE6B7-AB00-0B4A-831D-11FCF0DC0C64}" dt="2023-02-15T15:21:16.560" v="3" actId="20577"/>
        <pc:sldMkLst>
          <pc:docMk/>
          <pc:sldMk cId="839887718" sldId="317"/>
        </pc:sldMkLst>
        <pc:spChg chg="mod">
          <ac:chgData name="Matt Legg" userId="S::mlegg@bmbfclaw.com::953cfdbf-a39d-4a9a-be10-546fde439a1d" providerId="AD" clId="Web-{AD9BE6B7-AB00-0B4A-831D-11FCF0DC0C64}" dt="2023-02-15T15:21:16.560" v="3" actId="20577"/>
          <ac:spMkLst>
            <pc:docMk/>
            <pc:sldMk cId="839887718" sldId="317"/>
            <ac:spMk id="2" creationId="{866FF5F4-4BE8-0687-106F-E6037EA9C537}"/>
          </ac:spMkLst>
        </pc:spChg>
      </pc:sldChg>
    </pc:docChg>
  </pc:docChgLst>
  <pc:docChgLst>
    <pc:chgData name="Hunter D. Thomas" userId="S::hthomas@bmbfclaw.com::ccfd633b-f292-4943-b053-5fe9ccc02bed" providerId="AD" clId="Web-{CBC9576F-BE75-D0CC-4D18-9BEA86898B3F}"/>
    <pc:docChg chg="addSld delSld modSld addMainMaster">
      <pc:chgData name="Hunter D. Thomas" userId="S::hthomas@bmbfclaw.com::ccfd633b-f292-4943-b053-5fe9ccc02bed" providerId="AD" clId="Web-{CBC9576F-BE75-D0CC-4D18-9BEA86898B3F}" dt="2023-02-14T19:05:42.998" v="657" actId="20577"/>
      <pc:docMkLst>
        <pc:docMk/>
      </pc:docMkLst>
      <pc:sldChg chg="delSp modSp">
        <pc:chgData name="Hunter D. Thomas" userId="S::hthomas@bmbfclaw.com::ccfd633b-f292-4943-b053-5fe9ccc02bed" providerId="AD" clId="Web-{CBC9576F-BE75-D0CC-4D18-9BEA86898B3F}" dt="2023-02-14T19:01:48.191" v="626" actId="20577"/>
        <pc:sldMkLst>
          <pc:docMk/>
          <pc:sldMk cId="2185323762" sldId="287"/>
        </pc:sldMkLst>
        <pc:spChg chg="mod">
          <ac:chgData name="Hunter D. Thomas" userId="S::hthomas@bmbfclaw.com::ccfd633b-f292-4943-b053-5fe9ccc02bed" providerId="AD" clId="Web-{CBC9576F-BE75-D0CC-4D18-9BEA86898B3F}" dt="2023-02-14T19:01:48.191" v="626" actId="20577"/>
          <ac:spMkLst>
            <pc:docMk/>
            <pc:sldMk cId="2185323762" sldId="287"/>
            <ac:spMk id="3" creationId="{3EB76F00-060B-976C-45EF-66ABA095412E}"/>
          </ac:spMkLst>
        </pc:spChg>
        <pc:picChg chg="del">
          <ac:chgData name="Hunter D. Thomas" userId="S::hthomas@bmbfclaw.com::ccfd633b-f292-4943-b053-5fe9ccc02bed" providerId="AD" clId="Web-{CBC9576F-BE75-D0CC-4D18-9BEA86898B3F}" dt="2023-02-14T18:56:42.741" v="593"/>
          <ac:picMkLst>
            <pc:docMk/>
            <pc:sldMk cId="2185323762" sldId="287"/>
            <ac:picMk id="4" creationId="{CD070C77-7506-7E0F-7D3C-3E86FF110CE1}"/>
          </ac:picMkLst>
        </pc:picChg>
      </pc:sldChg>
      <pc:sldChg chg="delSp">
        <pc:chgData name="Hunter D. Thomas" userId="S::hthomas@bmbfclaw.com::ccfd633b-f292-4943-b053-5fe9ccc02bed" providerId="AD" clId="Web-{CBC9576F-BE75-D0CC-4D18-9BEA86898B3F}" dt="2023-02-14T18:56:35.475" v="589"/>
        <pc:sldMkLst>
          <pc:docMk/>
          <pc:sldMk cId="4170929661" sldId="288"/>
        </pc:sldMkLst>
        <pc:picChg chg="del">
          <ac:chgData name="Hunter D. Thomas" userId="S::hthomas@bmbfclaw.com::ccfd633b-f292-4943-b053-5fe9ccc02bed" providerId="AD" clId="Web-{CBC9576F-BE75-D0CC-4D18-9BEA86898B3F}" dt="2023-02-14T18:56:35.475" v="589"/>
          <ac:picMkLst>
            <pc:docMk/>
            <pc:sldMk cId="4170929661" sldId="288"/>
            <ac:picMk id="5" creationId="{E74B3A9B-DBF8-F1B1-C9A7-11B2BA8DC0E9}"/>
          </ac:picMkLst>
        </pc:picChg>
      </pc:sldChg>
      <pc:sldChg chg="delSp">
        <pc:chgData name="Hunter D. Thomas" userId="S::hthomas@bmbfclaw.com::ccfd633b-f292-4943-b053-5fe9ccc02bed" providerId="AD" clId="Web-{CBC9576F-BE75-D0CC-4D18-9BEA86898B3F}" dt="2023-02-14T18:56:50.460" v="596"/>
        <pc:sldMkLst>
          <pc:docMk/>
          <pc:sldMk cId="3395453527" sldId="289"/>
        </pc:sldMkLst>
        <pc:picChg chg="del">
          <ac:chgData name="Hunter D. Thomas" userId="S::hthomas@bmbfclaw.com::ccfd633b-f292-4943-b053-5fe9ccc02bed" providerId="AD" clId="Web-{CBC9576F-BE75-D0CC-4D18-9BEA86898B3F}" dt="2023-02-14T18:56:50.460" v="596"/>
          <ac:picMkLst>
            <pc:docMk/>
            <pc:sldMk cId="3395453527" sldId="289"/>
            <ac:picMk id="5" creationId="{EA1F0AC0-9188-4164-9403-A169837C4047}"/>
          </ac:picMkLst>
        </pc:picChg>
      </pc:sldChg>
      <pc:sldChg chg="delSp">
        <pc:chgData name="Hunter D. Thomas" userId="S::hthomas@bmbfclaw.com::ccfd633b-f292-4943-b053-5fe9ccc02bed" providerId="AD" clId="Web-{CBC9576F-BE75-D0CC-4D18-9BEA86898B3F}" dt="2023-02-14T18:56:53.445" v="597"/>
        <pc:sldMkLst>
          <pc:docMk/>
          <pc:sldMk cId="445155122" sldId="290"/>
        </pc:sldMkLst>
        <pc:picChg chg="del">
          <ac:chgData name="Hunter D. Thomas" userId="S::hthomas@bmbfclaw.com::ccfd633b-f292-4943-b053-5fe9ccc02bed" providerId="AD" clId="Web-{CBC9576F-BE75-D0CC-4D18-9BEA86898B3F}" dt="2023-02-14T18:56:53.445" v="597"/>
          <ac:picMkLst>
            <pc:docMk/>
            <pc:sldMk cId="445155122" sldId="290"/>
            <ac:picMk id="7" creationId="{938A29F0-DA20-FB40-A0E7-FF34354CCA78}"/>
          </ac:picMkLst>
        </pc:picChg>
      </pc:sldChg>
      <pc:sldChg chg="delSp modSp">
        <pc:chgData name="Hunter D. Thomas" userId="S::hthomas@bmbfclaw.com::ccfd633b-f292-4943-b053-5fe9ccc02bed" providerId="AD" clId="Web-{CBC9576F-BE75-D0CC-4D18-9BEA86898B3F}" dt="2023-02-14T19:05:42.998" v="657" actId="20577"/>
        <pc:sldMkLst>
          <pc:docMk/>
          <pc:sldMk cId="1892768760" sldId="293"/>
        </pc:sldMkLst>
        <pc:spChg chg="mod">
          <ac:chgData name="Hunter D. Thomas" userId="S::hthomas@bmbfclaw.com::ccfd633b-f292-4943-b053-5fe9ccc02bed" providerId="AD" clId="Web-{CBC9576F-BE75-D0CC-4D18-9BEA86898B3F}" dt="2023-02-14T19:05:42.998" v="657" actId="20577"/>
          <ac:spMkLst>
            <pc:docMk/>
            <pc:sldMk cId="1892768760" sldId="293"/>
            <ac:spMk id="3" creationId="{3EB76F00-060B-976C-45EF-66ABA095412E}"/>
          </ac:spMkLst>
        </pc:spChg>
        <pc:picChg chg="del">
          <ac:chgData name="Hunter D. Thomas" userId="S::hthomas@bmbfclaw.com::ccfd633b-f292-4943-b053-5fe9ccc02bed" providerId="AD" clId="Web-{CBC9576F-BE75-D0CC-4D18-9BEA86898B3F}" dt="2023-02-14T18:56:57.007" v="598"/>
          <ac:picMkLst>
            <pc:docMk/>
            <pc:sldMk cId="1892768760" sldId="293"/>
            <ac:picMk id="4" creationId="{6E52B985-D63F-9B26-8DFF-0ECC521DAA7B}"/>
          </ac:picMkLst>
        </pc:picChg>
      </pc:sldChg>
      <pc:sldChg chg="delSp">
        <pc:chgData name="Hunter D. Thomas" userId="S::hthomas@bmbfclaw.com::ccfd633b-f292-4943-b053-5fe9ccc02bed" providerId="AD" clId="Web-{CBC9576F-BE75-D0CC-4D18-9BEA86898B3F}" dt="2023-02-14T18:56:39.241" v="591"/>
        <pc:sldMkLst>
          <pc:docMk/>
          <pc:sldMk cId="3866887735" sldId="294"/>
        </pc:sldMkLst>
        <pc:picChg chg="del">
          <ac:chgData name="Hunter D. Thomas" userId="S::hthomas@bmbfclaw.com::ccfd633b-f292-4943-b053-5fe9ccc02bed" providerId="AD" clId="Web-{CBC9576F-BE75-D0CC-4D18-9BEA86898B3F}" dt="2023-02-14T18:56:39.241" v="591"/>
          <ac:picMkLst>
            <pc:docMk/>
            <pc:sldMk cId="3866887735" sldId="294"/>
            <ac:picMk id="4" creationId="{30EC8468-0645-2997-D3F7-530334BC315D}"/>
          </ac:picMkLst>
        </pc:picChg>
      </pc:sldChg>
      <pc:sldChg chg="delSp">
        <pc:chgData name="Hunter D. Thomas" userId="S::hthomas@bmbfclaw.com::ccfd633b-f292-4943-b053-5fe9ccc02bed" providerId="AD" clId="Web-{CBC9576F-BE75-D0CC-4D18-9BEA86898B3F}" dt="2023-02-14T18:56:37.850" v="590"/>
        <pc:sldMkLst>
          <pc:docMk/>
          <pc:sldMk cId="3477173287" sldId="296"/>
        </pc:sldMkLst>
        <pc:picChg chg="del">
          <ac:chgData name="Hunter D. Thomas" userId="S::hthomas@bmbfclaw.com::ccfd633b-f292-4943-b053-5fe9ccc02bed" providerId="AD" clId="Web-{CBC9576F-BE75-D0CC-4D18-9BEA86898B3F}" dt="2023-02-14T18:56:37.850" v="590"/>
          <ac:picMkLst>
            <pc:docMk/>
            <pc:sldMk cId="3477173287" sldId="296"/>
            <ac:picMk id="5" creationId="{2084A1B1-A1CC-8459-83D5-2BABADA3CFB5}"/>
          </ac:picMkLst>
        </pc:picChg>
      </pc:sldChg>
      <pc:sldChg chg="delSp modSp">
        <pc:chgData name="Hunter D. Thomas" userId="S::hthomas@bmbfclaw.com::ccfd633b-f292-4943-b053-5fe9ccc02bed" providerId="AD" clId="Web-{CBC9576F-BE75-D0CC-4D18-9BEA86898B3F}" dt="2023-02-14T18:57:28.993" v="609"/>
        <pc:sldMkLst>
          <pc:docMk/>
          <pc:sldMk cId="477914245" sldId="297"/>
        </pc:sldMkLst>
        <pc:picChg chg="del mod">
          <ac:chgData name="Hunter D. Thomas" userId="S::hthomas@bmbfclaw.com::ccfd633b-f292-4943-b053-5fe9ccc02bed" providerId="AD" clId="Web-{CBC9576F-BE75-D0CC-4D18-9BEA86898B3F}" dt="2023-02-14T18:57:28.993" v="609"/>
          <ac:picMkLst>
            <pc:docMk/>
            <pc:sldMk cId="477914245" sldId="297"/>
            <ac:picMk id="5" creationId="{3673C0BF-14B5-DC49-D243-1BC5D67F408D}"/>
          </ac:picMkLst>
        </pc:picChg>
      </pc:sldChg>
      <pc:sldChg chg="delSp modSp">
        <pc:chgData name="Hunter D. Thomas" userId="S::hthomas@bmbfclaw.com::ccfd633b-f292-4943-b053-5fe9ccc02bed" providerId="AD" clId="Web-{CBC9576F-BE75-D0CC-4D18-9BEA86898B3F}" dt="2023-02-14T18:57:03.820" v="601"/>
        <pc:sldMkLst>
          <pc:docMk/>
          <pc:sldMk cId="56651424" sldId="298"/>
        </pc:sldMkLst>
        <pc:picChg chg="del mod">
          <ac:chgData name="Hunter D. Thomas" userId="S::hthomas@bmbfclaw.com::ccfd633b-f292-4943-b053-5fe9ccc02bed" providerId="AD" clId="Web-{CBC9576F-BE75-D0CC-4D18-9BEA86898B3F}" dt="2023-02-14T18:57:03.820" v="601"/>
          <ac:picMkLst>
            <pc:docMk/>
            <pc:sldMk cId="56651424" sldId="298"/>
            <ac:picMk id="5" creationId="{E6920586-010F-C8F9-16E0-45BF65F5B668}"/>
          </ac:picMkLst>
        </pc:picChg>
      </pc:sldChg>
      <pc:sldChg chg="delSp modSp">
        <pc:chgData name="Hunter D. Thomas" userId="S::hthomas@bmbfclaw.com::ccfd633b-f292-4943-b053-5fe9ccc02bed" providerId="AD" clId="Web-{CBC9576F-BE75-D0CC-4D18-9BEA86898B3F}" dt="2023-02-14T19:03:46.446" v="649" actId="20577"/>
        <pc:sldMkLst>
          <pc:docMk/>
          <pc:sldMk cId="4000515603" sldId="303"/>
        </pc:sldMkLst>
        <pc:spChg chg="mod">
          <ac:chgData name="Hunter D. Thomas" userId="S::hthomas@bmbfclaw.com::ccfd633b-f292-4943-b053-5fe9ccc02bed" providerId="AD" clId="Web-{CBC9576F-BE75-D0CC-4D18-9BEA86898B3F}" dt="2023-02-14T19:03:46.446" v="649" actId="20577"/>
          <ac:spMkLst>
            <pc:docMk/>
            <pc:sldMk cId="4000515603" sldId="303"/>
            <ac:spMk id="3" creationId="{3EB76F00-060B-976C-45EF-66ABA095412E}"/>
          </ac:spMkLst>
        </pc:spChg>
        <pc:picChg chg="del">
          <ac:chgData name="Hunter D. Thomas" userId="S::hthomas@bmbfclaw.com::ccfd633b-f292-4943-b053-5fe9ccc02bed" providerId="AD" clId="Web-{CBC9576F-BE75-D0CC-4D18-9BEA86898B3F}" dt="2023-02-14T18:57:08.977" v="603"/>
          <ac:picMkLst>
            <pc:docMk/>
            <pc:sldMk cId="4000515603" sldId="303"/>
            <ac:picMk id="5" creationId="{AB46F69B-7233-7905-4505-2F01BAC43139}"/>
          </ac:picMkLst>
        </pc:picChg>
      </pc:sldChg>
      <pc:sldChg chg="delSp modSp">
        <pc:chgData name="Hunter D. Thomas" userId="S::hthomas@bmbfclaw.com::ccfd633b-f292-4943-b053-5fe9ccc02bed" providerId="AD" clId="Web-{CBC9576F-BE75-D0CC-4D18-9BEA86898B3F}" dt="2023-02-14T18:57:23.993" v="607" actId="1076"/>
        <pc:sldMkLst>
          <pc:docMk/>
          <pc:sldMk cId="2976656789" sldId="306"/>
        </pc:sldMkLst>
        <pc:picChg chg="del">
          <ac:chgData name="Hunter D. Thomas" userId="S::hthomas@bmbfclaw.com::ccfd633b-f292-4943-b053-5fe9ccc02bed" providerId="AD" clId="Web-{CBC9576F-BE75-D0CC-4D18-9BEA86898B3F}" dt="2023-02-14T18:57:13.336" v="604"/>
          <ac:picMkLst>
            <pc:docMk/>
            <pc:sldMk cId="2976656789" sldId="306"/>
            <ac:picMk id="7" creationId="{EEC0F2BC-2C71-9352-FD1F-D0A745E7C33B}"/>
          </ac:picMkLst>
        </pc:picChg>
        <pc:picChg chg="mod">
          <ac:chgData name="Hunter D. Thomas" userId="S::hthomas@bmbfclaw.com::ccfd633b-f292-4943-b053-5fe9ccc02bed" providerId="AD" clId="Web-{CBC9576F-BE75-D0CC-4D18-9BEA86898B3F}" dt="2023-02-14T18:57:17.133" v="605" actId="1076"/>
          <ac:picMkLst>
            <pc:docMk/>
            <pc:sldMk cId="2976656789" sldId="306"/>
            <ac:picMk id="12" creationId="{92E19DDE-5D5A-82F7-F10E-D7B8D7A75416}"/>
          </ac:picMkLst>
        </pc:picChg>
        <pc:picChg chg="mod">
          <ac:chgData name="Hunter D. Thomas" userId="S::hthomas@bmbfclaw.com::ccfd633b-f292-4943-b053-5fe9ccc02bed" providerId="AD" clId="Web-{CBC9576F-BE75-D0CC-4D18-9BEA86898B3F}" dt="2023-02-14T18:57:23.993" v="607" actId="1076"/>
          <ac:picMkLst>
            <pc:docMk/>
            <pc:sldMk cId="2976656789" sldId="306"/>
            <ac:picMk id="14" creationId="{11298ACD-644E-3B8C-18CE-ED67E566BDC0}"/>
          </ac:picMkLst>
        </pc:picChg>
      </pc:sldChg>
      <pc:sldChg chg="delSp">
        <pc:chgData name="Hunter D. Thomas" userId="S::hthomas@bmbfclaw.com::ccfd633b-f292-4943-b053-5fe9ccc02bed" providerId="AD" clId="Web-{CBC9576F-BE75-D0CC-4D18-9BEA86898B3F}" dt="2023-02-14T18:56:46.851" v="595"/>
        <pc:sldMkLst>
          <pc:docMk/>
          <pc:sldMk cId="3502531227" sldId="309"/>
        </pc:sldMkLst>
        <pc:picChg chg="del">
          <ac:chgData name="Hunter D. Thomas" userId="S::hthomas@bmbfclaw.com::ccfd633b-f292-4943-b053-5fe9ccc02bed" providerId="AD" clId="Web-{CBC9576F-BE75-D0CC-4D18-9BEA86898B3F}" dt="2023-02-14T18:56:46.851" v="595"/>
          <ac:picMkLst>
            <pc:docMk/>
            <pc:sldMk cId="3502531227" sldId="309"/>
            <ac:picMk id="7" creationId="{CA47A515-F738-CC98-4DCD-CA7657BDBEF0}"/>
          </ac:picMkLst>
        </pc:picChg>
      </pc:sldChg>
      <pc:sldChg chg="delSp">
        <pc:chgData name="Hunter D. Thomas" userId="S::hthomas@bmbfclaw.com::ccfd633b-f292-4943-b053-5fe9ccc02bed" providerId="AD" clId="Web-{CBC9576F-BE75-D0CC-4D18-9BEA86898B3F}" dt="2023-02-14T18:56:43.944" v="594"/>
        <pc:sldMkLst>
          <pc:docMk/>
          <pc:sldMk cId="3518179852" sldId="310"/>
        </pc:sldMkLst>
        <pc:picChg chg="del">
          <ac:chgData name="Hunter D. Thomas" userId="S::hthomas@bmbfclaw.com::ccfd633b-f292-4943-b053-5fe9ccc02bed" providerId="AD" clId="Web-{CBC9576F-BE75-D0CC-4D18-9BEA86898B3F}" dt="2023-02-14T18:56:43.944" v="594"/>
          <ac:picMkLst>
            <pc:docMk/>
            <pc:sldMk cId="3518179852" sldId="310"/>
            <ac:picMk id="5" creationId="{A1BE30A7-C7F9-08D9-1E01-6ECF3A8C43FB}"/>
          </ac:picMkLst>
        </pc:picChg>
      </pc:sldChg>
      <pc:sldChg chg="addSp delSp">
        <pc:chgData name="Hunter D. Thomas" userId="S::hthomas@bmbfclaw.com::ccfd633b-f292-4943-b053-5fe9ccc02bed" providerId="AD" clId="Web-{CBC9576F-BE75-D0CC-4D18-9BEA86898B3F}" dt="2023-02-14T18:58:37.574" v="622"/>
        <pc:sldMkLst>
          <pc:docMk/>
          <pc:sldMk cId="839887718" sldId="317"/>
        </pc:sldMkLst>
        <pc:picChg chg="add del">
          <ac:chgData name="Hunter D. Thomas" userId="S::hthomas@bmbfclaw.com::ccfd633b-f292-4943-b053-5fe9ccc02bed" providerId="AD" clId="Web-{CBC9576F-BE75-D0CC-4D18-9BEA86898B3F}" dt="2023-02-14T18:58:37.574" v="622"/>
          <ac:picMkLst>
            <pc:docMk/>
            <pc:sldMk cId="839887718" sldId="317"/>
            <ac:picMk id="7" creationId="{4E6BDD38-09F0-7723-1E8C-C2689BD49A2D}"/>
          </ac:picMkLst>
        </pc:picChg>
      </pc:sldChg>
      <pc:sldChg chg="delSp">
        <pc:chgData name="Hunter D. Thomas" userId="S::hthomas@bmbfclaw.com::ccfd633b-f292-4943-b053-5fe9ccc02bed" providerId="AD" clId="Web-{CBC9576F-BE75-D0CC-4D18-9BEA86898B3F}" dt="2023-02-14T18:56:40.225" v="592"/>
        <pc:sldMkLst>
          <pc:docMk/>
          <pc:sldMk cId="226714074" sldId="318"/>
        </pc:sldMkLst>
        <pc:picChg chg="del">
          <ac:chgData name="Hunter D. Thomas" userId="S::hthomas@bmbfclaw.com::ccfd633b-f292-4943-b053-5fe9ccc02bed" providerId="AD" clId="Web-{CBC9576F-BE75-D0CC-4D18-9BEA86898B3F}" dt="2023-02-14T18:56:40.225" v="592"/>
          <ac:picMkLst>
            <pc:docMk/>
            <pc:sldMk cId="226714074" sldId="318"/>
            <ac:picMk id="7" creationId="{52CF5ED4-AB0C-5E01-8D68-AEB65634FC73}"/>
          </ac:picMkLst>
        </pc:picChg>
      </pc:sldChg>
      <pc:sldChg chg="addSp delSp modSp">
        <pc:chgData name="Hunter D. Thomas" userId="S::hthomas@bmbfclaw.com::ccfd633b-f292-4943-b053-5fe9ccc02bed" providerId="AD" clId="Web-{CBC9576F-BE75-D0CC-4D18-9BEA86898B3F}" dt="2023-02-14T18:58:34.324" v="621" actId="14100"/>
        <pc:sldMkLst>
          <pc:docMk/>
          <pc:sldMk cId="2426082998" sldId="321"/>
        </pc:sldMkLst>
        <pc:picChg chg="add del mod">
          <ac:chgData name="Hunter D. Thomas" userId="S::hthomas@bmbfclaw.com::ccfd633b-f292-4943-b053-5fe9ccc02bed" providerId="AD" clId="Web-{CBC9576F-BE75-D0CC-4D18-9BEA86898B3F}" dt="2023-02-14T18:58:34.324" v="621" actId="14100"/>
          <ac:picMkLst>
            <pc:docMk/>
            <pc:sldMk cId="2426082998" sldId="321"/>
            <ac:picMk id="5" creationId="{3B0D17C7-164D-BF20-833F-4706E2226F56}"/>
          </ac:picMkLst>
        </pc:picChg>
      </pc:sldChg>
      <pc:sldChg chg="delSp">
        <pc:chgData name="Hunter D. Thomas" userId="S::hthomas@bmbfclaw.com::ccfd633b-f292-4943-b053-5fe9ccc02bed" providerId="AD" clId="Web-{CBC9576F-BE75-D0CC-4D18-9BEA86898B3F}" dt="2023-02-14T18:57:32.165" v="610"/>
        <pc:sldMkLst>
          <pc:docMk/>
          <pc:sldMk cId="2260671458" sldId="323"/>
        </pc:sldMkLst>
        <pc:picChg chg="del">
          <ac:chgData name="Hunter D. Thomas" userId="S::hthomas@bmbfclaw.com::ccfd633b-f292-4943-b053-5fe9ccc02bed" providerId="AD" clId="Web-{CBC9576F-BE75-D0CC-4D18-9BEA86898B3F}" dt="2023-02-14T18:57:32.165" v="610"/>
          <ac:picMkLst>
            <pc:docMk/>
            <pc:sldMk cId="2260671458" sldId="323"/>
            <ac:picMk id="5" creationId="{1C4B44D1-8A25-D260-D7D7-AF91AF9CCCA9}"/>
          </ac:picMkLst>
        </pc:picChg>
      </pc:sldChg>
      <pc:sldChg chg="delSp">
        <pc:chgData name="Hunter D. Thomas" userId="S::hthomas@bmbfclaw.com::ccfd633b-f292-4943-b053-5fe9ccc02bed" providerId="AD" clId="Web-{CBC9576F-BE75-D0CC-4D18-9BEA86898B3F}" dt="2023-02-14T18:57:00.429" v="599"/>
        <pc:sldMkLst>
          <pc:docMk/>
          <pc:sldMk cId="1668180562" sldId="325"/>
        </pc:sldMkLst>
        <pc:picChg chg="del">
          <ac:chgData name="Hunter D. Thomas" userId="S::hthomas@bmbfclaw.com::ccfd633b-f292-4943-b053-5fe9ccc02bed" providerId="AD" clId="Web-{CBC9576F-BE75-D0CC-4D18-9BEA86898B3F}" dt="2023-02-14T18:57:00.429" v="599"/>
          <ac:picMkLst>
            <pc:docMk/>
            <pc:sldMk cId="1668180562" sldId="325"/>
            <ac:picMk id="5" creationId="{BFF659E4-1DFA-359F-77C6-562B00FF0F37}"/>
          </ac:picMkLst>
        </pc:picChg>
      </pc:sldChg>
      <pc:sldChg chg="delSp">
        <pc:chgData name="Hunter D. Thomas" userId="S::hthomas@bmbfclaw.com::ccfd633b-f292-4943-b053-5fe9ccc02bed" providerId="AD" clId="Web-{CBC9576F-BE75-D0CC-4D18-9BEA86898B3F}" dt="2023-02-14T18:57:55.260" v="614"/>
        <pc:sldMkLst>
          <pc:docMk/>
          <pc:sldMk cId="2020732877" sldId="327"/>
        </pc:sldMkLst>
        <pc:picChg chg="del">
          <ac:chgData name="Hunter D. Thomas" userId="S::hthomas@bmbfclaw.com::ccfd633b-f292-4943-b053-5fe9ccc02bed" providerId="AD" clId="Web-{CBC9576F-BE75-D0CC-4D18-9BEA86898B3F}" dt="2023-02-14T18:57:55.260" v="614"/>
          <ac:picMkLst>
            <pc:docMk/>
            <pc:sldMk cId="2020732877" sldId="327"/>
            <ac:picMk id="7" creationId="{02F593EA-7DE1-FF25-8158-82BC0B0969D7}"/>
          </ac:picMkLst>
        </pc:picChg>
      </pc:sldChg>
      <pc:sldChg chg="delSp">
        <pc:chgData name="Hunter D. Thomas" userId="S::hthomas@bmbfclaw.com::ccfd633b-f292-4943-b053-5fe9ccc02bed" providerId="AD" clId="Web-{CBC9576F-BE75-D0CC-4D18-9BEA86898B3F}" dt="2023-02-14T18:57:51.103" v="613"/>
        <pc:sldMkLst>
          <pc:docMk/>
          <pc:sldMk cId="1998974052" sldId="328"/>
        </pc:sldMkLst>
        <pc:picChg chg="del">
          <ac:chgData name="Hunter D. Thomas" userId="S::hthomas@bmbfclaw.com::ccfd633b-f292-4943-b053-5fe9ccc02bed" providerId="AD" clId="Web-{CBC9576F-BE75-D0CC-4D18-9BEA86898B3F}" dt="2023-02-14T18:57:51.103" v="613"/>
          <ac:picMkLst>
            <pc:docMk/>
            <pc:sldMk cId="1998974052" sldId="328"/>
            <ac:picMk id="15" creationId="{0A11BA5B-0BB2-0DDB-C712-C4CCBFAC5836}"/>
          </ac:picMkLst>
        </pc:picChg>
      </pc:sldChg>
      <pc:sldChg chg="delSp">
        <pc:chgData name="Hunter D. Thomas" userId="S::hthomas@bmbfclaw.com::ccfd633b-f292-4943-b053-5fe9ccc02bed" providerId="AD" clId="Web-{CBC9576F-BE75-D0CC-4D18-9BEA86898B3F}" dt="2023-02-14T18:58:00.666" v="615"/>
        <pc:sldMkLst>
          <pc:docMk/>
          <pc:sldMk cId="1188047130" sldId="329"/>
        </pc:sldMkLst>
        <pc:picChg chg="del">
          <ac:chgData name="Hunter D. Thomas" userId="S::hthomas@bmbfclaw.com::ccfd633b-f292-4943-b053-5fe9ccc02bed" providerId="AD" clId="Web-{CBC9576F-BE75-D0CC-4D18-9BEA86898B3F}" dt="2023-02-14T18:58:00.666" v="615"/>
          <ac:picMkLst>
            <pc:docMk/>
            <pc:sldMk cId="1188047130" sldId="329"/>
            <ac:picMk id="3" creationId="{F79B1242-B443-0294-55BD-618FEDD68DCC}"/>
          </ac:picMkLst>
        </pc:picChg>
      </pc:sldChg>
      <pc:sldChg chg="modSp">
        <pc:chgData name="Hunter D. Thomas" userId="S::hthomas@bmbfclaw.com::ccfd633b-f292-4943-b053-5fe9ccc02bed" providerId="AD" clId="Web-{CBC9576F-BE75-D0CC-4D18-9BEA86898B3F}" dt="2023-02-14T18:58:17.089" v="618" actId="1076"/>
        <pc:sldMkLst>
          <pc:docMk/>
          <pc:sldMk cId="610743897" sldId="330"/>
        </pc:sldMkLst>
        <pc:picChg chg="mod">
          <ac:chgData name="Hunter D. Thomas" userId="S::hthomas@bmbfclaw.com::ccfd633b-f292-4943-b053-5fe9ccc02bed" providerId="AD" clId="Web-{CBC9576F-BE75-D0CC-4D18-9BEA86898B3F}" dt="2023-02-14T18:58:13.760" v="617" actId="1076"/>
          <ac:picMkLst>
            <pc:docMk/>
            <pc:sldMk cId="610743897" sldId="330"/>
            <ac:picMk id="4" creationId="{6ABC3A02-B129-C393-EAEC-EDCC5BB14B93}"/>
          </ac:picMkLst>
        </pc:picChg>
        <pc:picChg chg="mod">
          <ac:chgData name="Hunter D. Thomas" userId="S::hthomas@bmbfclaw.com::ccfd633b-f292-4943-b053-5fe9ccc02bed" providerId="AD" clId="Web-{CBC9576F-BE75-D0CC-4D18-9BEA86898B3F}" dt="2023-02-14T18:58:17.089" v="618" actId="1076"/>
          <ac:picMkLst>
            <pc:docMk/>
            <pc:sldMk cId="610743897" sldId="330"/>
            <ac:picMk id="7" creationId="{A8A1B57B-C287-74CC-8D2F-C89A65E4F597}"/>
          </ac:picMkLst>
        </pc:picChg>
      </pc:sldChg>
      <pc:sldChg chg="delSp">
        <pc:chgData name="Hunter D. Thomas" userId="S::hthomas@bmbfclaw.com::ccfd633b-f292-4943-b053-5fe9ccc02bed" providerId="AD" clId="Web-{CBC9576F-BE75-D0CC-4D18-9BEA86898B3F}" dt="2023-02-14T18:57:06.226" v="602"/>
        <pc:sldMkLst>
          <pc:docMk/>
          <pc:sldMk cId="1253773361" sldId="332"/>
        </pc:sldMkLst>
        <pc:picChg chg="del">
          <ac:chgData name="Hunter D. Thomas" userId="S::hthomas@bmbfclaw.com::ccfd633b-f292-4943-b053-5fe9ccc02bed" providerId="AD" clId="Web-{CBC9576F-BE75-D0CC-4D18-9BEA86898B3F}" dt="2023-02-14T18:57:06.226" v="602"/>
          <ac:picMkLst>
            <pc:docMk/>
            <pc:sldMk cId="1253773361" sldId="332"/>
            <ac:picMk id="7" creationId="{06576CB0-2F02-3A49-7805-80ACD2AF50F7}"/>
          </ac:picMkLst>
        </pc:picChg>
      </pc:sldChg>
      <pc:sldChg chg="addSp delSp modSp del">
        <pc:chgData name="Hunter D. Thomas" userId="S::hthomas@bmbfclaw.com::ccfd633b-f292-4943-b053-5fe9ccc02bed" providerId="AD" clId="Web-{CBC9576F-BE75-D0CC-4D18-9BEA86898B3F}" dt="2023-02-14T18:56:26.522" v="588"/>
        <pc:sldMkLst>
          <pc:docMk/>
          <pc:sldMk cId="3394960770" sldId="333"/>
        </pc:sldMkLst>
        <pc:spChg chg="mod">
          <ac:chgData name="Hunter D. Thomas" userId="S::hthomas@bmbfclaw.com::ccfd633b-f292-4943-b053-5fe9ccc02bed" providerId="AD" clId="Web-{CBC9576F-BE75-D0CC-4D18-9BEA86898B3F}" dt="2023-02-14T18:31:18.632" v="7" actId="14100"/>
          <ac:spMkLst>
            <pc:docMk/>
            <pc:sldMk cId="3394960770" sldId="333"/>
            <ac:spMk id="3" creationId="{3EB76F00-060B-976C-45EF-66ABA095412E}"/>
          </ac:spMkLst>
        </pc:spChg>
        <pc:graphicFrameChg chg="add del mod modGraphic">
          <ac:chgData name="Hunter D. Thomas" userId="S::hthomas@bmbfclaw.com::ccfd633b-f292-4943-b053-5fe9ccc02bed" providerId="AD" clId="Web-{CBC9576F-BE75-D0CC-4D18-9BEA86898B3F}" dt="2023-02-14T18:40:48.468" v="333"/>
          <ac:graphicFrameMkLst>
            <pc:docMk/>
            <pc:sldMk cId="3394960770" sldId="333"/>
            <ac:graphicFrameMk id="2" creationId="{3A460BE8-B7C4-7F7C-6723-3396E9EB140F}"/>
          </ac:graphicFrameMkLst>
        </pc:graphicFrameChg>
      </pc:sldChg>
      <pc:sldChg chg="addSp delSp modSp add">
        <pc:chgData name="Hunter D. Thomas" userId="S::hthomas@bmbfclaw.com::ccfd633b-f292-4943-b053-5fe9ccc02bed" providerId="AD" clId="Web-{CBC9576F-BE75-D0CC-4D18-9BEA86898B3F}" dt="2023-02-14T19:01:10.736" v="623" actId="1076"/>
        <pc:sldMkLst>
          <pc:docMk/>
          <pc:sldMk cId="2893800533" sldId="334"/>
        </pc:sldMkLst>
        <pc:spChg chg="mod">
          <ac:chgData name="Hunter D. Thomas" userId="S::hthomas@bmbfclaw.com::ccfd633b-f292-4943-b053-5fe9ccc02bed" providerId="AD" clId="Web-{CBC9576F-BE75-D0CC-4D18-9BEA86898B3F}" dt="2023-02-14T18:56:19.396" v="587" actId="1076"/>
          <ac:spMkLst>
            <pc:docMk/>
            <pc:sldMk cId="2893800533" sldId="334"/>
            <ac:spMk id="2" creationId="{866FF5F4-4BE8-0687-106F-E6037EA9C537}"/>
          </ac:spMkLst>
        </pc:spChg>
        <pc:spChg chg="mod">
          <ac:chgData name="Hunter D. Thomas" userId="S::hthomas@bmbfclaw.com::ccfd633b-f292-4943-b053-5fe9ccc02bed" providerId="AD" clId="Web-{CBC9576F-BE75-D0CC-4D18-9BEA86898B3F}" dt="2023-02-14T18:41:26.094" v="346" actId="1076"/>
          <ac:spMkLst>
            <pc:docMk/>
            <pc:sldMk cId="2893800533" sldId="334"/>
            <ac:spMk id="4" creationId="{11E2776E-8DF0-3979-CF59-B133972AD272}"/>
          </ac:spMkLst>
        </pc:spChg>
        <pc:spChg chg="mod">
          <ac:chgData name="Hunter D. Thomas" userId="S::hthomas@bmbfclaw.com::ccfd633b-f292-4943-b053-5fe9ccc02bed" providerId="AD" clId="Web-{CBC9576F-BE75-D0CC-4D18-9BEA86898B3F}" dt="2023-02-14T18:41:12.219" v="345" actId="14100"/>
          <ac:spMkLst>
            <pc:docMk/>
            <pc:sldMk cId="2893800533" sldId="334"/>
            <ac:spMk id="7" creationId="{AC050656-D185-EAA8-C08B-251BCDFFF599}"/>
          </ac:spMkLst>
        </pc:spChg>
        <pc:spChg chg="mod">
          <ac:chgData name="Hunter D. Thomas" userId="S::hthomas@bmbfclaw.com::ccfd633b-f292-4943-b053-5fe9ccc02bed" providerId="AD" clId="Web-{CBC9576F-BE75-D0CC-4D18-9BEA86898B3F}" dt="2023-02-14T18:50:02.147" v="531" actId="1076"/>
          <ac:spMkLst>
            <pc:docMk/>
            <pc:sldMk cId="2893800533" sldId="334"/>
            <ac:spMk id="8" creationId="{5DD720AA-B708-8BE7-6578-380FD51FA49A}"/>
          </ac:spMkLst>
        </pc:spChg>
        <pc:spChg chg="mod">
          <ac:chgData name="Hunter D. Thomas" userId="S::hthomas@bmbfclaw.com::ccfd633b-f292-4943-b053-5fe9ccc02bed" providerId="AD" clId="Web-{CBC9576F-BE75-D0CC-4D18-9BEA86898B3F}" dt="2023-02-14T18:54:37.486" v="568" actId="1076"/>
          <ac:spMkLst>
            <pc:docMk/>
            <pc:sldMk cId="2893800533" sldId="334"/>
            <ac:spMk id="9" creationId="{38E1A890-CFC3-2FBB-F991-490755BE2D1E}"/>
          </ac:spMkLst>
        </pc:spChg>
        <pc:spChg chg="mod">
          <ac:chgData name="Hunter D. Thomas" userId="S::hthomas@bmbfclaw.com::ccfd633b-f292-4943-b053-5fe9ccc02bed" providerId="AD" clId="Web-{CBC9576F-BE75-D0CC-4D18-9BEA86898B3F}" dt="2023-02-14T18:54:13.688" v="562" actId="1076"/>
          <ac:spMkLst>
            <pc:docMk/>
            <pc:sldMk cId="2893800533" sldId="334"/>
            <ac:spMk id="13" creationId="{33C36E69-8D01-5948-852C-5F8570BA1C86}"/>
          </ac:spMkLst>
        </pc:spChg>
        <pc:spChg chg="del">
          <ac:chgData name="Hunter D. Thomas" userId="S::hthomas@bmbfclaw.com::ccfd633b-f292-4943-b053-5fe9ccc02bed" providerId="AD" clId="Web-{CBC9576F-BE75-D0CC-4D18-9BEA86898B3F}" dt="2023-02-14T18:41:58.971" v="349"/>
          <ac:spMkLst>
            <pc:docMk/>
            <pc:sldMk cId="2893800533" sldId="334"/>
            <ac:spMk id="15" creationId="{99C40B95-0A87-78D0-054C-CE25362FF32A}"/>
          </ac:spMkLst>
        </pc:spChg>
        <pc:spChg chg="mod">
          <ac:chgData name="Hunter D. Thomas" userId="S::hthomas@bmbfclaw.com::ccfd633b-f292-4943-b053-5fe9ccc02bed" providerId="AD" clId="Web-{CBC9576F-BE75-D0CC-4D18-9BEA86898B3F}" dt="2023-02-14T18:51:53.010" v="549" actId="1076"/>
          <ac:spMkLst>
            <pc:docMk/>
            <pc:sldMk cId="2893800533" sldId="334"/>
            <ac:spMk id="29" creationId="{06BB62C7-E6CA-FA1B-CBAC-49E85D1A4715}"/>
          </ac:spMkLst>
        </pc:spChg>
        <pc:spChg chg="mod">
          <ac:chgData name="Hunter D. Thomas" userId="S::hthomas@bmbfclaw.com::ccfd633b-f292-4943-b053-5fe9ccc02bed" providerId="AD" clId="Web-{CBC9576F-BE75-D0CC-4D18-9BEA86898B3F}" dt="2023-02-14T18:45:46.027" v="448" actId="20577"/>
          <ac:spMkLst>
            <pc:docMk/>
            <pc:sldMk cId="2893800533" sldId="334"/>
            <ac:spMk id="30" creationId="{18B1CD17-369E-0D79-9214-C52DE30F0D74}"/>
          </ac:spMkLst>
        </pc:spChg>
        <pc:picChg chg="del mod">
          <ac:chgData name="Hunter D. Thomas" userId="S::hthomas@bmbfclaw.com::ccfd633b-f292-4943-b053-5fe9ccc02bed" providerId="AD" clId="Web-{CBC9576F-BE75-D0CC-4D18-9BEA86898B3F}" dt="2023-02-14T18:49:56.631" v="529"/>
          <ac:picMkLst>
            <pc:docMk/>
            <pc:sldMk cId="2893800533" sldId="334"/>
            <ac:picMk id="3" creationId="{46828982-CC74-E698-DA63-DC2E73957C32}"/>
          </ac:picMkLst>
        </pc:picChg>
        <pc:picChg chg="mod">
          <ac:chgData name="Hunter D. Thomas" userId="S::hthomas@bmbfclaw.com::ccfd633b-f292-4943-b053-5fe9ccc02bed" providerId="AD" clId="Web-{CBC9576F-BE75-D0CC-4D18-9BEA86898B3F}" dt="2023-02-14T18:51:48.604" v="548" actId="1076"/>
          <ac:picMkLst>
            <pc:docMk/>
            <pc:sldMk cId="2893800533" sldId="334"/>
            <ac:picMk id="6" creationId="{C85380AC-79AE-779A-BED4-6124F9CC36C3}"/>
          </ac:picMkLst>
        </pc:picChg>
        <pc:picChg chg="del mod">
          <ac:chgData name="Hunter D. Thomas" userId="S::hthomas@bmbfclaw.com::ccfd633b-f292-4943-b053-5fe9ccc02bed" providerId="AD" clId="Web-{CBC9576F-BE75-D0CC-4D18-9BEA86898B3F}" dt="2023-02-14T18:54:39.580" v="569"/>
          <ac:picMkLst>
            <pc:docMk/>
            <pc:sldMk cId="2893800533" sldId="334"/>
            <ac:picMk id="11" creationId="{46ED5A8E-D872-C7CA-5CCD-A8C140FAD447}"/>
          </ac:picMkLst>
        </pc:picChg>
        <pc:picChg chg="del mod">
          <ac:chgData name="Hunter D. Thomas" userId="S::hthomas@bmbfclaw.com::ccfd633b-f292-4943-b053-5fe9ccc02bed" providerId="AD" clId="Web-{CBC9576F-BE75-D0CC-4D18-9BEA86898B3F}" dt="2023-02-14T18:50:44.680" v="539"/>
          <ac:picMkLst>
            <pc:docMk/>
            <pc:sldMk cId="2893800533" sldId="334"/>
            <ac:picMk id="12" creationId="{AE561D44-8F0C-EF45-E45B-533CCEB0E6C3}"/>
          </ac:picMkLst>
        </pc:picChg>
        <pc:picChg chg="del">
          <ac:chgData name="Hunter D. Thomas" userId="S::hthomas@bmbfclaw.com::ccfd633b-f292-4943-b053-5fe9ccc02bed" providerId="AD" clId="Web-{CBC9576F-BE75-D0CC-4D18-9BEA86898B3F}" dt="2023-02-14T18:50:30.007" v="533"/>
          <ac:picMkLst>
            <pc:docMk/>
            <pc:sldMk cId="2893800533" sldId="334"/>
            <ac:picMk id="14" creationId="{51B93E76-21EC-5FD0-F29D-9A0CB4C12782}"/>
          </ac:picMkLst>
        </pc:picChg>
        <pc:picChg chg="add mod">
          <ac:chgData name="Hunter D. Thomas" userId="S::hthomas@bmbfclaw.com::ccfd633b-f292-4943-b053-5fe9ccc02bed" providerId="AD" clId="Web-{CBC9576F-BE75-D0CC-4D18-9BEA86898B3F}" dt="2023-02-14T19:01:10.736" v="623" actId="1076"/>
          <ac:picMkLst>
            <pc:docMk/>
            <pc:sldMk cId="2893800533" sldId="334"/>
            <ac:picMk id="16" creationId="{85AB8E78-8111-1396-A6BE-CCB4202A4DB0}"/>
          </ac:picMkLst>
        </pc:picChg>
        <pc:picChg chg="add mod">
          <ac:chgData name="Hunter D. Thomas" userId="S::hthomas@bmbfclaw.com::ccfd633b-f292-4943-b053-5fe9ccc02bed" providerId="AD" clId="Web-{CBC9576F-BE75-D0CC-4D18-9BEA86898B3F}" dt="2023-02-14T18:55:59.192" v="582" actId="1076"/>
          <ac:picMkLst>
            <pc:docMk/>
            <pc:sldMk cId="2893800533" sldId="334"/>
            <ac:picMk id="17" creationId="{D76373EE-7563-C6FC-D0D7-F3F7933578D9}"/>
          </ac:picMkLst>
        </pc:picChg>
        <pc:picChg chg="add mod">
          <ac:chgData name="Hunter D. Thomas" userId="S::hthomas@bmbfclaw.com::ccfd633b-f292-4943-b053-5fe9ccc02bed" providerId="AD" clId="Web-{CBC9576F-BE75-D0CC-4D18-9BEA86898B3F}" dt="2023-02-14T18:56:12.959" v="586" actId="1076"/>
          <ac:picMkLst>
            <pc:docMk/>
            <pc:sldMk cId="2893800533" sldId="334"/>
            <ac:picMk id="18" creationId="{3BBD354E-4686-32F8-808F-17B4CFAF995A}"/>
          </ac:picMkLst>
        </pc:picChg>
        <pc:picChg chg="add mod">
          <ac:chgData name="Hunter D. Thomas" userId="S::hthomas@bmbfclaw.com::ccfd633b-f292-4943-b053-5fe9ccc02bed" providerId="AD" clId="Web-{CBC9576F-BE75-D0CC-4D18-9BEA86898B3F}" dt="2023-02-14T18:56:08.568" v="584" actId="1076"/>
          <ac:picMkLst>
            <pc:docMk/>
            <pc:sldMk cId="2893800533" sldId="334"/>
            <ac:picMk id="19" creationId="{986D67DC-B25D-A1CD-80A6-DB50798A029C}"/>
          </ac:picMkLst>
        </pc:picChg>
        <pc:picChg chg="add mod">
          <ac:chgData name="Hunter D. Thomas" userId="S::hthomas@bmbfclaw.com::ccfd633b-f292-4943-b053-5fe9ccc02bed" providerId="AD" clId="Web-{CBC9576F-BE75-D0CC-4D18-9BEA86898B3F}" dt="2023-02-14T18:56:10.693" v="585" actId="1076"/>
          <ac:picMkLst>
            <pc:docMk/>
            <pc:sldMk cId="2893800533" sldId="334"/>
            <ac:picMk id="20" creationId="{0E467D40-4F5B-6D18-5DB0-7ADEFF5E5069}"/>
          </ac:picMkLst>
        </pc:picChg>
        <pc:picChg chg="add mod">
          <ac:chgData name="Hunter D. Thomas" userId="S::hthomas@bmbfclaw.com::ccfd633b-f292-4943-b053-5fe9ccc02bed" providerId="AD" clId="Web-{CBC9576F-BE75-D0CC-4D18-9BEA86898B3F}" dt="2023-02-14T18:55:53.614" v="580" actId="1076"/>
          <ac:picMkLst>
            <pc:docMk/>
            <pc:sldMk cId="2893800533" sldId="334"/>
            <ac:picMk id="21" creationId="{875A57B7-9739-B87D-B1CE-7AAB8C50CF69}"/>
          </ac:picMkLst>
        </pc:picChg>
        <pc:picChg chg="del mod">
          <ac:chgData name="Hunter D. Thomas" userId="S::hthomas@bmbfclaw.com::ccfd633b-f292-4943-b053-5fe9ccc02bed" providerId="AD" clId="Web-{CBC9576F-BE75-D0CC-4D18-9BEA86898B3F}" dt="2023-02-14T18:50:42.523" v="538"/>
          <ac:picMkLst>
            <pc:docMk/>
            <pc:sldMk cId="2893800533" sldId="334"/>
            <ac:picMk id="22" creationId="{6CA2C50F-4492-E0BE-4E18-90EB1260C680}"/>
          </ac:picMkLst>
        </pc:picChg>
        <pc:picChg chg="del mod">
          <ac:chgData name="Hunter D. Thomas" userId="S::hthomas@bmbfclaw.com::ccfd633b-f292-4943-b053-5fe9ccc02bed" providerId="AD" clId="Web-{CBC9576F-BE75-D0CC-4D18-9BEA86898B3F}" dt="2023-02-14T18:42:47.941" v="365"/>
          <ac:picMkLst>
            <pc:docMk/>
            <pc:sldMk cId="2893800533" sldId="334"/>
            <ac:picMk id="24" creationId="{B6E10D37-701C-7109-7C3F-56FB2E82B63B}"/>
          </ac:picMkLst>
        </pc:picChg>
      </pc:sldChg>
      <pc:sldMasterChg chg="add addSldLayout">
        <pc:chgData name="Hunter D. Thomas" userId="S::hthomas@bmbfclaw.com::ccfd633b-f292-4943-b053-5fe9ccc02bed" providerId="AD" clId="Web-{CBC9576F-BE75-D0CC-4D18-9BEA86898B3F}" dt="2023-02-14T18:40:55.796" v="334"/>
        <pc:sldMasterMkLst>
          <pc:docMk/>
          <pc:sldMasterMk cId="679667230" sldId="2147483672"/>
        </pc:sldMasterMkLst>
        <pc:sldLayoutChg chg="add">
          <pc:chgData name="Hunter D. Thomas" userId="S::hthomas@bmbfclaw.com::ccfd633b-f292-4943-b053-5fe9ccc02bed" providerId="AD" clId="Web-{CBC9576F-BE75-D0CC-4D18-9BEA86898B3F}" dt="2023-02-14T18:40:55.796" v="334"/>
          <pc:sldLayoutMkLst>
            <pc:docMk/>
            <pc:sldMasterMk cId="679667230" sldId="2147483672"/>
            <pc:sldLayoutMk cId="742895530" sldId="2147483673"/>
          </pc:sldLayoutMkLst>
        </pc:sldLayoutChg>
        <pc:sldLayoutChg chg="add">
          <pc:chgData name="Hunter D. Thomas" userId="S::hthomas@bmbfclaw.com::ccfd633b-f292-4943-b053-5fe9ccc02bed" providerId="AD" clId="Web-{CBC9576F-BE75-D0CC-4D18-9BEA86898B3F}" dt="2023-02-14T18:40:55.796" v="334"/>
          <pc:sldLayoutMkLst>
            <pc:docMk/>
            <pc:sldMasterMk cId="679667230" sldId="2147483672"/>
            <pc:sldLayoutMk cId="2477551075" sldId="2147483684"/>
          </pc:sldLayoutMkLst>
        </pc:sldLayoutChg>
        <pc:sldLayoutChg chg="add">
          <pc:chgData name="Hunter D. Thomas" userId="S::hthomas@bmbfclaw.com::ccfd633b-f292-4943-b053-5fe9ccc02bed" providerId="AD" clId="Web-{CBC9576F-BE75-D0CC-4D18-9BEA86898B3F}" dt="2023-02-14T18:40:55.796" v="334"/>
          <pc:sldLayoutMkLst>
            <pc:docMk/>
            <pc:sldMasterMk cId="679667230" sldId="2147483672"/>
            <pc:sldLayoutMk cId="3198721390" sldId="2147483685"/>
          </pc:sldLayoutMkLst>
        </pc:sldLayoutChg>
      </pc:sldMasterChg>
    </pc:docChg>
  </pc:docChgLst>
  <pc:docChgLst>
    <pc:chgData name="Matt Legg" userId="S::mlegg@bmbfclaw.com::953cfdbf-a39d-4a9a-be10-546fde439a1d" providerId="AD" clId="Web-{8F70FCFE-4613-213E-6542-E175324CCD9E}"/>
    <pc:docChg chg="addSld delSld modSld sldOrd">
      <pc:chgData name="Matt Legg" userId="S::mlegg@bmbfclaw.com::953cfdbf-a39d-4a9a-be10-546fde439a1d" providerId="AD" clId="Web-{8F70FCFE-4613-213E-6542-E175324CCD9E}" dt="2023-02-14T20:18:52.058" v="321" actId="20577"/>
      <pc:docMkLst>
        <pc:docMk/>
      </pc:docMkLst>
      <pc:sldChg chg="modSp ord">
        <pc:chgData name="Matt Legg" userId="S::mlegg@bmbfclaw.com::953cfdbf-a39d-4a9a-be10-546fde439a1d" providerId="AD" clId="Web-{8F70FCFE-4613-213E-6542-E175324CCD9E}" dt="2023-02-14T20:06:28.533" v="176"/>
        <pc:sldMkLst>
          <pc:docMk/>
          <pc:sldMk cId="4170929661" sldId="288"/>
        </pc:sldMkLst>
        <pc:spChg chg="mod">
          <ac:chgData name="Matt Legg" userId="S::mlegg@bmbfclaw.com::953cfdbf-a39d-4a9a-be10-546fde439a1d" providerId="AD" clId="Web-{8F70FCFE-4613-213E-6542-E175324CCD9E}" dt="2023-02-14T20:05:11.984" v="175" actId="20577"/>
          <ac:spMkLst>
            <pc:docMk/>
            <pc:sldMk cId="4170929661" sldId="288"/>
            <ac:spMk id="3" creationId="{3EB76F00-060B-976C-45EF-66ABA095412E}"/>
          </ac:spMkLst>
        </pc:spChg>
      </pc:sldChg>
      <pc:sldChg chg="modSp">
        <pc:chgData name="Matt Legg" userId="S::mlegg@bmbfclaw.com::953cfdbf-a39d-4a9a-be10-546fde439a1d" providerId="AD" clId="Web-{8F70FCFE-4613-213E-6542-E175324CCD9E}" dt="2023-02-14T19:54:11.805" v="165" actId="20577"/>
        <pc:sldMkLst>
          <pc:docMk/>
          <pc:sldMk cId="3395453527" sldId="289"/>
        </pc:sldMkLst>
        <pc:spChg chg="mod">
          <ac:chgData name="Matt Legg" userId="S::mlegg@bmbfclaw.com::953cfdbf-a39d-4a9a-be10-546fde439a1d" providerId="AD" clId="Web-{8F70FCFE-4613-213E-6542-E175324CCD9E}" dt="2023-02-14T19:54:11.805" v="165" actId="20577"/>
          <ac:spMkLst>
            <pc:docMk/>
            <pc:sldMk cId="3395453527" sldId="289"/>
            <ac:spMk id="2" creationId="{866FF5F4-4BE8-0687-106F-E6037EA9C537}"/>
          </ac:spMkLst>
        </pc:spChg>
      </pc:sldChg>
      <pc:sldChg chg="addSp delSp modSp">
        <pc:chgData name="Matt Legg" userId="S::mlegg@bmbfclaw.com::953cfdbf-a39d-4a9a-be10-546fde439a1d" providerId="AD" clId="Web-{8F70FCFE-4613-213E-6542-E175324CCD9E}" dt="2023-02-14T19:54:24.618" v="168"/>
        <pc:sldMkLst>
          <pc:docMk/>
          <pc:sldMk cId="445155122" sldId="290"/>
        </pc:sldMkLst>
        <pc:spChg chg="del">
          <ac:chgData name="Matt Legg" userId="S::mlegg@bmbfclaw.com::953cfdbf-a39d-4a9a-be10-546fde439a1d" providerId="AD" clId="Web-{8F70FCFE-4613-213E-6542-E175324CCD9E}" dt="2023-02-14T19:54:20.540" v="166"/>
          <ac:spMkLst>
            <pc:docMk/>
            <pc:sldMk cId="445155122" sldId="290"/>
            <ac:spMk id="2" creationId="{866FF5F4-4BE8-0687-106F-E6037EA9C537}"/>
          </ac:spMkLst>
        </pc:spChg>
        <pc:spChg chg="add del mod">
          <ac:chgData name="Matt Legg" userId="S::mlegg@bmbfclaw.com::953cfdbf-a39d-4a9a-be10-546fde439a1d" providerId="AD" clId="Web-{8F70FCFE-4613-213E-6542-E175324CCD9E}" dt="2023-02-14T19:54:24.618" v="168"/>
          <ac:spMkLst>
            <pc:docMk/>
            <pc:sldMk cId="445155122" sldId="290"/>
            <ac:spMk id="8" creationId="{880A8120-5D92-2E81-77A1-402A4E6CB322}"/>
          </ac:spMkLst>
        </pc:spChg>
        <pc:spChg chg="add">
          <ac:chgData name="Matt Legg" userId="S::mlegg@bmbfclaw.com::953cfdbf-a39d-4a9a-be10-546fde439a1d" providerId="AD" clId="Web-{8F70FCFE-4613-213E-6542-E175324CCD9E}" dt="2023-02-14T19:54:21.102" v="167"/>
          <ac:spMkLst>
            <pc:docMk/>
            <pc:sldMk cId="445155122" sldId="290"/>
            <ac:spMk id="10" creationId="{49E09904-8B95-92B0-BC41-4A09A5FDD77D}"/>
          </ac:spMkLst>
        </pc:spChg>
      </pc:sldChg>
      <pc:sldChg chg="modSp">
        <pc:chgData name="Matt Legg" userId="S::mlegg@bmbfclaw.com::953cfdbf-a39d-4a9a-be10-546fde439a1d" providerId="AD" clId="Web-{8F70FCFE-4613-213E-6542-E175324CCD9E}" dt="2023-02-14T20:15:28.411" v="219" actId="20577"/>
        <pc:sldMkLst>
          <pc:docMk/>
          <pc:sldMk cId="1892768760" sldId="293"/>
        </pc:sldMkLst>
        <pc:spChg chg="mod">
          <ac:chgData name="Matt Legg" userId="S::mlegg@bmbfclaw.com::953cfdbf-a39d-4a9a-be10-546fde439a1d" providerId="AD" clId="Web-{8F70FCFE-4613-213E-6542-E175324CCD9E}" dt="2023-02-14T20:15:28.411" v="219" actId="20577"/>
          <ac:spMkLst>
            <pc:docMk/>
            <pc:sldMk cId="1892768760" sldId="293"/>
            <ac:spMk id="3" creationId="{3EB76F00-060B-976C-45EF-66ABA095412E}"/>
          </ac:spMkLst>
        </pc:spChg>
      </pc:sldChg>
      <pc:sldChg chg="modSp">
        <pc:chgData name="Matt Legg" userId="S::mlegg@bmbfclaw.com::953cfdbf-a39d-4a9a-be10-546fde439a1d" providerId="AD" clId="Web-{8F70FCFE-4613-213E-6542-E175324CCD9E}" dt="2023-02-14T19:52:35.646" v="145" actId="20577"/>
        <pc:sldMkLst>
          <pc:docMk/>
          <pc:sldMk cId="1668180562" sldId="325"/>
        </pc:sldMkLst>
        <pc:spChg chg="mod">
          <ac:chgData name="Matt Legg" userId="S::mlegg@bmbfclaw.com::953cfdbf-a39d-4a9a-be10-546fde439a1d" providerId="AD" clId="Web-{8F70FCFE-4613-213E-6542-E175324CCD9E}" dt="2023-02-14T19:52:35.646" v="145" actId="20577"/>
          <ac:spMkLst>
            <pc:docMk/>
            <pc:sldMk cId="1668180562" sldId="325"/>
            <ac:spMk id="2" creationId="{866FF5F4-4BE8-0687-106F-E6037EA9C537}"/>
          </ac:spMkLst>
        </pc:spChg>
        <pc:spChg chg="mod">
          <ac:chgData name="Matt Legg" userId="S::mlegg@bmbfclaw.com::953cfdbf-a39d-4a9a-be10-546fde439a1d" providerId="AD" clId="Web-{8F70FCFE-4613-213E-6542-E175324CCD9E}" dt="2023-02-14T19:52:21.520" v="139" actId="20577"/>
          <ac:spMkLst>
            <pc:docMk/>
            <pc:sldMk cId="1668180562" sldId="325"/>
            <ac:spMk id="3" creationId="{3EB76F00-060B-976C-45EF-66ABA095412E}"/>
          </ac:spMkLst>
        </pc:spChg>
      </pc:sldChg>
      <pc:sldChg chg="modSp">
        <pc:chgData name="Matt Legg" userId="S::mlegg@bmbfclaw.com::953cfdbf-a39d-4a9a-be10-546fde439a1d" providerId="AD" clId="Web-{8F70FCFE-4613-213E-6542-E175324CCD9E}" dt="2023-02-14T20:11:50.763" v="215" actId="20577"/>
        <pc:sldMkLst>
          <pc:docMk/>
          <pc:sldMk cId="1188047130" sldId="329"/>
        </pc:sldMkLst>
        <pc:spChg chg="mod">
          <ac:chgData name="Matt Legg" userId="S::mlegg@bmbfclaw.com::953cfdbf-a39d-4a9a-be10-546fde439a1d" providerId="AD" clId="Web-{8F70FCFE-4613-213E-6542-E175324CCD9E}" dt="2023-02-14T20:11:50.763" v="215" actId="20577"/>
          <ac:spMkLst>
            <pc:docMk/>
            <pc:sldMk cId="1188047130" sldId="329"/>
            <ac:spMk id="7" creationId="{4EC413EE-4007-0F15-26B4-C14E37E76395}"/>
          </ac:spMkLst>
        </pc:spChg>
      </pc:sldChg>
      <pc:sldChg chg="del">
        <pc:chgData name="Matt Legg" userId="S::mlegg@bmbfclaw.com::953cfdbf-a39d-4a9a-be10-546fde439a1d" providerId="AD" clId="Web-{8F70FCFE-4613-213E-6542-E175324CCD9E}" dt="2023-02-14T20:14:28.706" v="217"/>
        <pc:sldMkLst>
          <pc:docMk/>
          <pc:sldMk cId="1729750774" sldId="331"/>
        </pc:sldMkLst>
      </pc:sldChg>
      <pc:sldChg chg="modSp">
        <pc:chgData name="Matt Legg" userId="S::mlegg@bmbfclaw.com::953cfdbf-a39d-4a9a-be10-546fde439a1d" providerId="AD" clId="Web-{8F70FCFE-4613-213E-6542-E175324CCD9E}" dt="2023-02-14T20:18:52.058" v="321" actId="20577"/>
        <pc:sldMkLst>
          <pc:docMk/>
          <pc:sldMk cId="1253773361" sldId="332"/>
        </pc:sldMkLst>
        <pc:spChg chg="mod">
          <ac:chgData name="Matt Legg" userId="S::mlegg@bmbfclaw.com::953cfdbf-a39d-4a9a-be10-546fde439a1d" providerId="AD" clId="Web-{8F70FCFE-4613-213E-6542-E175324CCD9E}" dt="2023-02-14T20:16:34.648" v="264" actId="20577"/>
          <ac:spMkLst>
            <pc:docMk/>
            <pc:sldMk cId="1253773361" sldId="332"/>
            <ac:spMk id="2" creationId="{866FF5F4-4BE8-0687-106F-E6037EA9C537}"/>
          </ac:spMkLst>
        </pc:spChg>
        <pc:spChg chg="mod">
          <ac:chgData name="Matt Legg" userId="S::mlegg@bmbfclaw.com::953cfdbf-a39d-4a9a-be10-546fde439a1d" providerId="AD" clId="Web-{8F70FCFE-4613-213E-6542-E175324CCD9E}" dt="2023-02-14T20:18:52.058" v="321" actId="20577"/>
          <ac:spMkLst>
            <pc:docMk/>
            <pc:sldMk cId="1253773361" sldId="332"/>
            <ac:spMk id="3" creationId="{3EB76F00-060B-976C-45EF-66ABA095412E}"/>
          </ac:spMkLst>
        </pc:spChg>
      </pc:sldChg>
      <pc:sldChg chg="add">
        <pc:chgData name="Matt Legg" userId="S::mlegg@bmbfclaw.com::953cfdbf-a39d-4a9a-be10-546fde439a1d" providerId="AD" clId="Web-{8F70FCFE-4613-213E-6542-E175324CCD9E}" dt="2023-02-14T20:12:25.748" v="216"/>
        <pc:sldMkLst>
          <pc:docMk/>
          <pc:sldMk cId="3279323847" sldId="335"/>
        </pc:sldMkLst>
      </pc:sldChg>
    </pc:docChg>
  </pc:docChgLst>
  <pc:docChgLst>
    <pc:chgData name="Hunter D. Thomas" userId="S::hthomas@bmbfclaw.com::ccfd633b-f292-4943-b053-5fe9ccc02bed" providerId="AD" clId="Web-{68AACB3A-C0ED-EA48-6A86-95AD280D2795}"/>
    <pc:docChg chg="modSld">
      <pc:chgData name="Hunter D. Thomas" userId="S::hthomas@bmbfclaw.com::ccfd633b-f292-4943-b053-5fe9ccc02bed" providerId="AD" clId="Web-{68AACB3A-C0ED-EA48-6A86-95AD280D2795}" dt="2023-02-15T16:37:16.694" v="165" actId="1076"/>
      <pc:docMkLst>
        <pc:docMk/>
      </pc:docMkLst>
      <pc:sldChg chg="addSp delSp modSp">
        <pc:chgData name="Hunter D. Thomas" userId="S::hthomas@bmbfclaw.com::ccfd633b-f292-4943-b053-5fe9ccc02bed" providerId="AD" clId="Web-{68AACB3A-C0ED-EA48-6A86-95AD280D2795}" dt="2023-02-15T16:37:16.694" v="165" actId="1076"/>
        <pc:sldMkLst>
          <pc:docMk/>
          <pc:sldMk cId="1998974052" sldId="328"/>
        </pc:sldMkLst>
        <pc:spChg chg="add mod">
          <ac:chgData name="Hunter D. Thomas" userId="S::hthomas@bmbfclaw.com::ccfd633b-f292-4943-b053-5fe9ccc02bed" providerId="AD" clId="Web-{68AACB3A-C0ED-EA48-6A86-95AD280D2795}" dt="2023-02-15T16:37:16.694" v="165" actId="1076"/>
          <ac:spMkLst>
            <pc:docMk/>
            <pc:sldMk cId="1998974052" sldId="328"/>
            <ac:spMk id="5" creationId="{3385C799-6A90-0819-3A8B-28895DFCE1F8}"/>
          </ac:spMkLst>
        </pc:spChg>
        <pc:spChg chg="add del">
          <ac:chgData name="Hunter D. Thomas" userId="S::hthomas@bmbfclaw.com::ccfd633b-f292-4943-b053-5fe9ccc02bed" providerId="AD" clId="Web-{68AACB3A-C0ED-EA48-6A86-95AD280D2795}" dt="2023-02-15T16:32:25.750" v="54"/>
          <ac:spMkLst>
            <pc:docMk/>
            <pc:sldMk cId="1998974052" sldId="328"/>
            <ac:spMk id="7" creationId="{B3821A39-C5AE-0A7B-F1CD-0A15B6D87E96}"/>
          </ac:spMkLst>
        </pc:spChg>
        <pc:spChg chg="mod">
          <ac:chgData name="Hunter D. Thomas" userId="S::hthomas@bmbfclaw.com::ccfd633b-f292-4943-b053-5fe9ccc02bed" providerId="AD" clId="Web-{68AACB3A-C0ED-EA48-6A86-95AD280D2795}" dt="2023-02-15T16:30:22.153" v="12" actId="1076"/>
          <ac:spMkLst>
            <pc:docMk/>
            <pc:sldMk cId="1998974052" sldId="328"/>
            <ac:spMk id="12" creationId="{7CD20C4D-B4DD-9EFA-D181-94892264F2E7}"/>
          </ac:spMkLst>
        </pc:spChg>
        <pc:graphicFrameChg chg="add del mod modGraphic">
          <ac:chgData name="Hunter D. Thomas" userId="S::hthomas@bmbfclaw.com::ccfd633b-f292-4943-b053-5fe9ccc02bed" providerId="AD" clId="Web-{68AACB3A-C0ED-EA48-6A86-95AD280D2795}" dt="2023-02-15T16:32:06.109" v="52"/>
          <ac:graphicFrameMkLst>
            <pc:docMk/>
            <pc:sldMk cId="1998974052" sldId="328"/>
            <ac:graphicFrameMk id="3" creationId="{2BD6E3C2-7A95-1649-224B-C060177A0849}"/>
          </ac:graphicFrameMkLst>
        </pc:graphicFrameChg>
        <pc:graphicFrameChg chg="add mod modGraphic">
          <ac:chgData name="Hunter D. Thomas" userId="S::hthomas@bmbfclaw.com::ccfd633b-f292-4943-b053-5fe9ccc02bed" providerId="AD" clId="Web-{68AACB3A-C0ED-EA48-6A86-95AD280D2795}" dt="2023-02-15T16:36:57.771" v="164"/>
          <ac:graphicFrameMkLst>
            <pc:docMk/>
            <pc:sldMk cId="1998974052" sldId="328"/>
            <ac:graphicFrameMk id="8" creationId="{4F57C926-1BEC-EC02-9C49-4527DBE4067C}"/>
          </ac:graphicFrameMkLst>
        </pc:graphicFrameChg>
        <pc:graphicFrameChg chg="add del mod">
          <ac:chgData name="Hunter D. Thomas" userId="S::hthomas@bmbfclaw.com::ccfd633b-f292-4943-b053-5fe9ccc02bed" providerId="AD" clId="Web-{68AACB3A-C0ED-EA48-6A86-95AD280D2795}" dt="2023-02-15T16:33:49.361" v="79"/>
          <ac:graphicFrameMkLst>
            <pc:docMk/>
            <pc:sldMk cId="1998974052" sldId="328"/>
            <ac:graphicFrameMk id="11" creationId="{D5358905-D4C8-38CE-081F-35364D6F65B1}"/>
          </ac:graphicFrameMkLst>
        </pc:graphicFrameChg>
        <pc:picChg chg="del">
          <ac:chgData name="Hunter D. Thomas" userId="S::hthomas@bmbfclaw.com::ccfd633b-f292-4943-b053-5fe9ccc02bed" providerId="AD" clId="Web-{68AACB3A-C0ED-EA48-6A86-95AD280D2795}" dt="2023-02-15T16:29:47.090" v="0"/>
          <ac:picMkLst>
            <pc:docMk/>
            <pc:sldMk cId="1998974052" sldId="328"/>
            <ac:picMk id="9" creationId="{CE827B66-53FB-C653-7CB0-D455D85CC2B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386093-234A-5546-BEAC-2227714AB778}" type="datetimeFigureOut">
              <a:rPr lang="en-US" smtClean="0"/>
              <a:t>2/15/2023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82BF42-4CAA-8047-9CA0-4016F363C4E6}" type="slidenum">
              <a:rPr lang="en-US" smtClean="0"/>
              <a:t>‹#›</a:t>
            </a:fld>
            <a:endParaRPr lang="en-US"/>
          </a:p>
        </p:txBody>
      </p:sp>
    </p:spTree>
    <p:extLst>
      <p:ext uri="{BB962C8B-B14F-4D97-AF65-F5344CB8AC3E}">
        <p14:creationId xmlns:p14="http://schemas.microsoft.com/office/powerpoint/2010/main" val="35439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1C4B2B-1D03-344A-AE64-467F2BD947DB}" type="slidenum">
              <a:rPr lang="en-US" smtClean="0"/>
              <a:t>2</a:t>
            </a:fld>
            <a:endParaRPr lang="en-US"/>
          </a:p>
        </p:txBody>
      </p:sp>
    </p:spTree>
    <p:extLst>
      <p:ext uri="{BB962C8B-B14F-4D97-AF65-F5344CB8AC3E}">
        <p14:creationId xmlns:p14="http://schemas.microsoft.com/office/powerpoint/2010/main" val="1473568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1C4B2B-1D03-344A-AE64-467F2BD947DB}" type="slidenum">
              <a:rPr lang="en-US" smtClean="0"/>
              <a:t>18</a:t>
            </a:fld>
            <a:endParaRPr lang="en-US"/>
          </a:p>
        </p:txBody>
      </p:sp>
    </p:spTree>
    <p:extLst>
      <p:ext uri="{BB962C8B-B14F-4D97-AF65-F5344CB8AC3E}">
        <p14:creationId xmlns:p14="http://schemas.microsoft.com/office/powerpoint/2010/main" val="2756521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1C4B2B-1D03-344A-AE64-467F2BD947DB}" type="slidenum">
              <a:rPr lang="en-US" smtClean="0"/>
              <a:t>19</a:t>
            </a:fld>
            <a:endParaRPr lang="en-US"/>
          </a:p>
        </p:txBody>
      </p:sp>
    </p:spTree>
    <p:extLst>
      <p:ext uri="{BB962C8B-B14F-4D97-AF65-F5344CB8AC3E}">
        <p14:creationId xmlns:p14="http://schemas.microsoft.com/office/powerpoint/2010/main" val="4078389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1C4B2B-1D03-344A-AE64-467F2BD947DB}" type="slidenum">
              <a:rPr lang="en-US" smtClean="0"/>
              <a:t>21</a:t>
            </a:fld>
            <a:endParaRPr lang="en-US"/>
          </a:p>
        </p:txBody>
      </p:sp>
    </p:spTree>
    <p:extLst>
      <p:ext uri="{BB962C8B-B14F-4D97-AF65-F5344CB8AC3E}">
        <p14:creationId xmlns:p14="http://schemas.microsoft.com/office/powerpoint/2010/main" val="1992944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1C4B2B-1D03-344A-AE64-467F2BD947DB}" type="slidenum">
              <a:rPr lang="en-US" smtClean="0"/>
              <a:t>22</a:t>
            </a:fld>
            <a:endParaRPr lang="en-US"/>
          </a:p>
        </p:txBody>
      </p:sp>
    </p:spTree>
    <p:extLst>
      <p:ext uri="{BB962C8B-B14F-4D97-AF65-F5344CB8AC3E}">
        <p14:creationId xmlns:p14="http://schemas.microsoft.com/office/powerpoint/2010/main" val="2295721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1C4B2B-1D03-344A-AE64-467F2BD947DB}" type="slidenum">
              <a:rPr lang="en-US" smtClean="0"/>
              <a:t>23</a:t>
            </a:fld>
            <a:endParaRPr lang="en-US"/>
          </a:p>
        </p:txBody>
      </p:sp>
    </p:spTree>
    <p:extLst>
      <p:ext uri="{BB962C8B-B14F-4D97-AF65-F5344CB8AC3E}">
        <p14:creationId xmlns:p14="http://schemas.microsoft.com/office/powerpoint/2010/main" val="394755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1C4B2B-1D03-344A-AE64-467F2BD947DB}" type="slidenum">
              <a:rPr lang="en-US" smtClean="0"/>
              <a:t>24</a:t>
            </a:fld>
            <a:endParaRPr lang="en-US"/>
          </a:p>
        </p:txBody>
      </p:sp>
    </p:spTree>
    <p:extLst>
      <p:ext uri="{BB962C8B-B14F-4D97-AF65-F5344CB8AC3E}">
        <p14:creationId xmlns:p14="http://schemas.microsoft.com/office/powerpoint/2010/main" val="254446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1C4B2B-1D03-344A-AE64-467F2BD947DB}" type="slidenum">
              <a:rPr lang="en-US" smtClean="0"/>
              <a:t>3</a:t>
            </a:fld>
            <a:endParaRPr lang="en-US"/>
          </a:p>
        </p:txBody>
      </p:sp>
    </p:spTree>
    <p:extLst>
      <p:ext uri="{BB962C8B-B14F-4D97-AF65-F5344CB8AC3E}">
        <p14:creationId xmlns:p14="http://schemas.microsoft.com/office/powerpoint/2010/main" val="2195027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1C4B2B-1D03-344A-AE64-467F2BD947DB}" type="slidenum">
              <a:rPr lang="en-US" smtClean="0"/>
              <a:t>4</a:t>
            </a:fld>
            <a:endParaRPr lang="en-US"/>
          </a:p>
        </p:txBody>
      </p:sp>
    </p:spTree>
    <p:extLst>
      <p:ext uri="{BB962C8B-B14F-4D97-AF65-F5344CB8AC3E}">
        <p14:creationId xmlns:p14="http://schemas.microsoft.com/office/powerpoint/2010/main" val="1473568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1C4B2B-1D03-344A-AE64-467F2BD947DB}" type="slidenum">
              <a:rPr lang="en-US" smtClean="0"/>
              <a:t>5</a:t>
            </a:fld>
            <a:endParaRPr lang="en-US"/>
          </a:p>
        </p:txBody>
      </p:sp>
    </p:spTree>
    <p:extLst>
      <p:ext uri="{BB962C8B-B14F-4D97-AF65-F5344CB8AC3E}">
        <p14:creationId xmlns:p14="http://schemas.microsoft.com/office/powerpoint/2010/main" val="3150762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Bottom left corner – box “CLJA Form and Procedures are attached as an Exhibit.”  Note-”Amount of Claim section.”  Highlight ”amount of claim” and call it out.</a:t>
            </a:r>
          </a:p>
        </p:txBody>
      </p:sp>
      <p:sp>
        <p:nvSpPr>
          <p:cNvPr id="4" name="Slide Number Placeholder 3"/>
          <p:cNvSpPr>
            <a:spLocks noGrp="1"/>
          </p:cNvSpPr>
          <p:nvPr>
            <p:ph type="sldNum" sz="quarter" idx="5"/>
          </p:nvPr>
        </p:nvSpPr>
        <p:spPr/>
        <p:txBody>
          <a:bodyPr/>
          <a:lstStyle/>
          <a:p>
            <a:fld id="{721C4B2B-1D03-344A-AE64-467F2BD947DB}" type="slidenum">
              <a:rPr lang="en-US" smtClean="0"/>
              <a:t>7</a:t>
            </a:fld>
            <a:endParaRPr lang="en-US"/>
          </a:p>
        </p:txBody>
      </p:sp>
    </p:spTree>
    <p:extLst>
      <p:ext uri="{BB962C8B-B14F-4D97-AF65-F5344CB8AC3E}">
        <p14:creationId xmlns:p14="http://schemas.microsoft.com/office/powerpoint/2010/main" val="3692792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1C4B2B-1D03-344A-AE64-467F2BD947DB}" type="slidenum">
              <a:rPr lang="en-US" smtClean="0"/>
              <a:t>8</a:t>
            </a:fld>
            <a:endParaRPr lang="en-US"/>
          </a:p>
        </p:txBody>
      </p:sp>
    </p:spTree>
    <p:extLst>
      <p:ext uri="{BB962C8B-B14F-4D97-AF65-F5344CB8AC3E}">
        <p14:creationId xmlns:p14="http://schemas.microsoft.com/office/powerpoint/2010/main" val="929171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1C4B2B-1D03-344A-AE64-467F2BD947DB}" type="slidenum">
              <a:rPr lang="en-US" smtClean="0"/>
              <a:t>9</a:t>
            </a:fld>
            <a:endParaRPr lang="en-US"/>
          </a:p>
        </p:txBody>
      </p:sp>
    </p:spTree>
    <p:extLst>
      <p:ext uri="{BB962C8B-B14F-4D97-AF65-F5344CB8AC3E}">
        <p14:creationId xmlns:p14="http://schemas.microsoft.com/office/powerpoint/2010/main" val="1115986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82BF42-4CAA-8047-9CA0-4016F363C4E6}" type="slidenum">
              <a:rPr lang="en-US" smtClean="0"/>
              <a:t>10</a:t>
            </a:fld>
            <a:endParaRPr lang="en-US"/>
          </a:p>
        </p:txBody>
      </p:sp>
    </p:spTree>
    <p:extLst>
      <p:ext uri="{BB962C8B-B14F-4D97-AF65-F5344CB8AC3E}">
        <p14:creationId xmlns:p14="http://schemas.microsoft.com/office/powerpoint/2010/main" val="861522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82BF42-4CAA-8047-9CA0-4016F363C4E6}" type="slidenum">
              <a:rPr lang="en-US" smtClean="0"/>
              <a:t>14</a:t>
            </a:fld>
            <a:endParaRPr lang="en-US"/>
          </a:p>
        </p:txBody>
      </p:sp>
    </p:spTree>
    <p:extLst>
      <p:ext uri="{BB962C8B-B14F-4D97-AF65-F5344CB8AC3E}">
        <p14:creationId xmlns:p14="http://schemas.microsoft.com/office/powerpoint/2010/main" val="1900367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9284D-37ED-3147-A647-59A09BFEFA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08A3876-3C96-6F50-BA04-E7FD8E66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6A91C57-34F5-DE99-F9A6-42AB018CADE0}"/>
              </a:ext>
            </a:extLst>
          </p:cNvPr>
          <p:cNvSpPr>
            <a:spLocks noGrp="1"/>
          </p:cNvSpPr>
          <p:nvPr>
            <p:ph type="dt" sz="half" idx="10"/>
          </p:nvPr>
        </p:nvSpPr>
        <p:spPr/>
        <p:txBody>
          <a:bodyPr/>
          <a:lstStyle/>
          <a:p>
            <a:fld id="{6DC8AB97-A8CB-1D46-830C-C515598252EC}" type="datetimeFigureOut">
              <a:rPr lang="en-US" smtClean="0"/>
              <a:t>2/15/2023</a:t>
            </a:fld>
            <a:endParaRPr lang="en-US"/>
          </a:p>
        </p:txBody>
      </p:sp>
      <p:sp>
        <p:nvSpPr>
          <p:cNvPr id="5" name="Footer Placeholder 4">
            <a:extLst>
              <a:ext uri="{FF2B5EF4-FFF2-40B4-BE49-F238E27FC236}">
                <a16:creationId xmlns:a16="http://schemas.microsoft.com/office/drawing/2014/main" id="{9ABE7AF6-3A96-882C-2887-6E4D86D08A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601DDD-17D7-D0E6-0D9E-345BBF477957}"/>
              </a:ext>
            </a:extLst>
          </p:cNvPr>
          <p:cNvSpPr>
            <a:spLocks noGrp="1"/>
          </p:cNvSpPr>
          <p:nvPr>
            <p:ph type="sldNum" sz="quarter" idx="12"/>
          </p:nvPr>
        </p:nvSpPr>
        <p:spPr/>
        <p:txBody>
          <a:bodyPr/>
          <a:lstStyle/>
          <a:p>
            <a:fld id="{2C8158A4-E9CE-B346-A7B0-880B7E71F1F2}" type="slidenum">
              <a:rPr lang="en-US" smtClean="0"/>
              <a:t>‹#›</a:t>
            </a:fld>
            <a:endParaRPr lang="en-US"/>
          </a:p>
        </p:txBody>
      </p:sp>
    </p:spTree>
    <p:extLst>
      <p:ext uri="{BB962C8B-B14F-4D97-AF65-F5344CB8AC3E}">
        <p14:creationId xmlns:p14="http://schemas.microsoft.com/office/powerpoint/2010/main" val="3700984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FB166-06E6-F473-1DFD-41306F547C2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86CA5F-9E92-CE93-9AA8-BEAEFD7314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CC4BB0-9DA5-8C63-BDF3-E3D701178465}"/>
              </a:ext>
            </a:extLst>
          </p:cNvPr>
          <p:cNvSpPr>
            <a:spLocks noGrp="1"/>
          </p:cNvSpPr>
          <p:nvPr>
            <p:ph type="dt" sz="half" idx="10"/>
          </p:nvPr>
        </p:nvSpPr>
        <p:spPr/>
        <p:txBody>
          <a:bodyPr/>
          <a:lstStyle/>
          <a:p>
            <a:fld id="{6DC8AB97-A8CB-1D46-830C-C515598252EC}" type="datetimeFigureOut">
              <a:rPr lang="en-US" smtClean="0"/>
              <a:t>2/15/2023</a:t>
            </a:fld>
            <a:endParaRPr lang="en-US"/>
          </a:p>
        </p:txBody>
      </p:sp>
      <p:sp>
        <p:nvSpPr>
          <p:cNvPr id="5" name="Footer Placeholder 4">
            <a:extLst>
              <a:ext uri="{FF2B5EF4-FFF2-40B4-BE49-F238E27FC236}">
                <a16:creationId xmlns:a16="http://schemas.microsoft.com/office/drawing/2014/main" id="{B285D1BC-CC64-509E-A69F-09342292C7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0E9431-B627-E620-3DDD-098C44DCE8ED}"/>
              </a:ext>
            </a:extLst>
          </p:cNvPr>
          <p:cNvSpPr>
            <a:spLocks noGrp="1"/>
          </p:cNvSpPr>
          <p:nvPr>
            <p:ph type="sldNum" sz="quarter" idx="12"/>
          </p:nvPr>
        </p:nvSpPr>
        <p:spPr/>
        <p:txBody>
          <a:bodyPr/>
          <a:lstStyle/>
          <a:p>
            <a:fld id="{2C8158A4-E9CE-B346-A7B0-880B7E71F1F2}" type="slidenum">
              <a:rPr lang="en-US" smtClean="0"/>
              <a:t>‹#›</a:t>
            </a:fld>
            <a:endParaRPr lang="en-US"/>
          </a:p>
        </p:txBody>
      </p:sp>
    </p:spTree>
    <p:extLst>
      <p:ext uri="{BB962C8B-B14F-4D97-AF65-F5344CB8AC3E}">
        <p14:creationId xmlns:p14="http://schemas.microsoft.com/office/powerpoint/2010/main" val="746221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888523-32AB-41E2-D74E-7ADCAAAD2FC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21DFF8-21B8-6A77-2F00-38D780174E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878E5F-5DC5-C326-A56B-5F26526ABF66}"/>
              </a:ext>
            </a:extLst>
          </p:cNvPr>
          <p:cNvSpPr>
            <a:spLocks noGrp="1"/>
          </p:cNvSpPr>
          <p:nvPr>
            <p:ph type="dt" sz="half" idx="10"/>
          </p:nvPr>
        </p:nvSpPr>
        <p:spPr/>
        <p:txBody>
          <a:bodyPr/>
          <a:lstStyle/>
          <a:p>
            <a:fld id="{6DC8AB97-A8CB-1D46-830C-C515598252EC}" type="datetimeFigureOut">
              <a:rPr lang="en-US" smtClean="0"/>
              <a:t>2/15/2023</a:t>
            </a:fld>
            <a:endParaRPr lang="en-US"/>
          </a:p>
        </p:txBody>
      </p:sp>
      <p:sp>
        <p:nvSpPr>
          <p:cNvPr id="5" name="Footer Placeholder 4">
            <a:extLst>
              <a:ext uri="{FF2B5EF4-FFF2-40B4-BE49-F238E27FC236}">
                <a16:creationId xmlns:a16="http://schemas.microsoft.com/office/drawing/2014/main" id="{DF9DD121-3A29-5679-A8DE-6709EDEAD0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BAA2C1-E2CE-563E-8376-6D06D3B0A2E5}"/>
              </a:ext>
            </a:extLst>
          </p:cNvPr>
          <p:cNvSpPr>
            <a:spLocks noGrp="1"/>
          </p:cNvSpPr>
          <p:nvPr>
            <p:ph type="sldNum" sz="quarter" idx="12"/>
          </p:nvPr>
        </p:nvSpPr>
        <p:spPr/>
        <p:txBody>
          <a:bodyPr/>
          <a:lstStyle/>
          <a:p>
            <a:fld id="{2C8158A4-E9CE-B346-A7B0-880B7E71F1F2}" type="slidenum">
              <a:rPr lang="en-US" smtClean="0"/>
              <a:t>‹#›</a:t>
            </a:fld>
            <a:endParaRPr lang="en-US"/>
          </a:p>
        </p:txBody>
      </p:sp>
    </p:spTree>
    <p:extLst>
      <p:ext uri="{BB962C8B-B14F-4D97-AF65-F5344CB8AC3E}">
        <p14:creationId xmlns:p14="http://schemas.microsoft.com/office/powerpoint/2010/main" val="2529671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2 Pt Bullet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99628-982C-CCB8-181A-C1F2AE22E08E}"/>
              </a:ext>
            </a:extLst>
          </p:cNvPr>
          <p:cNvSpPr>
            <a:spLocks noGrp="1"/>
          </p:cNvSpPr>
          <p:nvPr>
            <p:ph type="title"/>
          </p:nvPr>
        </p:nvSpPr>
        <p:spPr>
          <a:xfrm>
            <a:off x="838200" y="274352"/>
            <a:ext cx="11353800" cy="730853"/>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822B7C62-3033-107F-6589-3D93C78CE17A}"/>
              </a:ext>
            </a:extLst>
          </p:cNvPr>
          <p:cNvSpPr>
            <a:spLocks noGrp="1"/>
          </p:cNvSpPr>
          <p:nvPr>
            <p:ph type="sldNum" sz="quarter" idx="10"/>
          </p:nvPr>
        </p:nvSpPr>
        <p:spPr/>
        <p:txBody>
          <a:bodyPr/>
          <a:lstStyle/>
          <a:p>
            <a:fld id="{257A9846-5FD7-2D4F-BB8F-0967C7D3F35E}" type="slidenum">
              <a:rPr lang="en-US" smtClean="0"/>
              <a:t>‹#›</a:t>
            </a:fld>
            <a:endParaRPr lang="en-US"/>
          </a:p>
        </p:txBody>
      </p:sp>
      <p:sp>
        <p:nvSpPr>
          <p:cNvPr id="6" name="Text Placeholder 5">
            <a:extLst>
              <a:ext uri="{FF2B5EF4-FFF2-40B4-BE49-F238E27FC236}">
                <a16:creationId xmlns:a16="http://schemas.microsoft.com/office/drawing/2014/main" id="{EEEEC4BA-0B84-2B47-65D2-0EBCA285EF07}"/>
              </a:ext>
            </a:extLst>
          </p:cNvPr>
          <p:cNvSpPr>
            <a:spLocks noGrp="1"/>
          </p:cNvSpPr>
          <p:nvPr>
            <p:ph type="body" sz="quarter" idx="11"/>
          </p:nvPr>
        </p:nvSpPr>
        <p:spPr>
          <a:xfrm>
            <a:off x="838200" y="1023557"/>
            <a:ext cx="10774680" cy="4792662"/>
          </a:xfrm>
        </p:spPr>
        <p:txBody>
          <a:bodyPr/>
          <a:lstStyle>
            <a:lvl1pPr>
              <a:lnSpc>
                <a:spcPts val="3400"/>
              </a:lnSpc>
              <a:spcBef>
                <a:spcPts val="800"/>
              </a:spcBef>
              <a:spcAft>
                <a:spcPts val="400"/>
              </a:spcAft>
              <a:buClr>
                <a:srgbClr val="050F6E"/>
              </a:buClr>
              <a:defRPr sz="3200"/>
            </a:lvl1pPr>
            <a:lvl2pPr>
              <a:lnSpc>
                <a:spcPts val="3000"/>
              </a:lnSpc>
              <a:spcAft>
                <a:spcPts val="500"/>
              </a:spcAft>
              <a:buClr>
                <a:srgbClr val="050F6E"/>
              </a:buClr>
              <a:defRPr sz="2800"/>
            </a:lvl2pPr>
            <a:lvl3pPr>
              <a:lnSpc>
                <a:spcPts val="2600"/>
              </a:lnSpc>
              <a:spcBef>
                <a:spcPts val="400"/>
              </a:spcBef>
              <a:spcAft>
                <a:spcPts val="400"/>
              </a:spcAft>
              <a:buClr>
                <a:srgbClr val="050F6E"/>
              </a:buClr>
              <a:defRPr sz="2400"/>
            </a:lvl3pPr>
            <a:lvl4pPr>
              <a:buClr>
                <a:srgbClr val="050F6E"/>
              </a:buClr>
              <a:defRPr sz="2000"/>
            </a:lvl4pPr>
            <a:lvl5pPr>
              <a:buClr>
                <a:srgbClr val="050F6E"/>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14069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50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2 Pt Bullet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99628-982C-CCB8-181A-C1F2AE22E08E}"/>
              </a:ext>
            </a:extLst>
          </p:cNvPr>
          <p:cNvSpPr>
            <a:spLocks noGrp="1"/>
          </p:cNvSpPr>
          <p:nvPr>
            <p:ph type="title"/>
          </p:nvPr>
        </p:nvSpPr>
        <p:spPr>
          <a:xfrm>
            <a:off x="838200" y="274352"/>
            <a:ext cx="11353800" cy="730853"/>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822B7C62-3033-107F-6589-3D93C78CE17A}"/>
              </a:ext>
            </a:extLst>
          </p:cNvPr>
          <p:cNvSpPr>
            <a:spLocks noGrp="1"/>
          </p:cNvSpPr>
          <p:nvPr>
            <p:ph type="sldNum" sz="quarter" idx="10"/>
          </p:nvPr>
        </p:nvSpPr>
        <p:spPr/>
        <p:txBody>
          <a:bodyPr/>
          <a:lstStyle/>
          <a:p>
            <a:fld id="{257A9846-5FD7-2D4F-BB8F-0967C7D3F35E}" type="slidenum">
              <a:rPr lang="en-US" smtClean="0"/>
              <a:t>‹#›</a:t>
            </a:fld>
            <a:endParaRPr lang="en-US"/>
          </a:p>
        </p:txBody>
      </p:sp>
      <p:sp>
        <p:nvSpPr>
          <p:cNvPr id="6" name="Text Placeholder 5">
            <a:extLst>
              <a:ext uri="{FF2B5EF4-FFF2-40B4-BE49-F238E27FC236}">
                <a16:creationId xmlns:a16="http://schemas.microsoft.com/office/drawing/2014/main" id="{EEEEC4BA-0B84-2B47-65D2-0EBCA285EF07}"/>
              </a:ext>
            </a:extLst>
          </p:cNvPr>
          <p:cNvSpPr>
            <a:spLocks noGrp="1"/>
          </p:cNvSpPr>
          <p:nvPr>
            <p:ph type="body" sz="quarter" idx="11"/>
          </p:nvPr>
        </p:nvSpPr>
        <p:spPr>
          <a:xfrm>
            <a:off x="838200" y="1023557"/>
            <a:ext cx="10774680" cy="4792662"/>
          </a:xfrm>
        </p:spPr>
        <p:txBody>
          <a:bodyPr/>
          <a:lstStyle>
            <a:lvl1pPr>
              <a:lnSpc>
                <a:spcPts val="3400"/>
              </a:lnSpc>
              <a:spcBef>
                <a:spcPts val="800"/>
              </a:spcBef>
              <a:spcAft>
                <a:spcPts val="400"/>
              </a:spcAft>
              <a:buClr>
                <a:srgbClr val="050F6E"/>
              </a:buClr>
              <a:defRPr sz="3200"/>
            </a:lvl1pPr>
            <a:lvl2pPr>
              <a:lnSpc>
                <a:spcPts val="3000"/>
              </a:lnSpc>
              <a:spcAft>
                <a:spcPts val="500"/>
              </a:spcAft>
              <a:buClr>
                <a:srgbClr val="050F6E"/>
              </a:buClr>
              <a:defRPr sz="2800"/>
            </a:lvl2pPr>
            <a:lvl3pPr>
              <a:lnSpc>
                <a:spcPts val="2600"/>
              </a:lnSpc>
              <a:spcBef>
                <a:spcPts val="400"/>
              </a:spcBef>
              <a:spcAft>
                <a:spcPts val="400"/>
              </a:spcAft>
              <a:buClr>
                <a:srgbClr val="050F6E"/>
              </a:buClr>
              <a:defRPr sz="2400"/>
            </a:lvl3pPr>
            <a:lvl4pPr>
              <a:buClr>
                <a:srgbClr val="050F6E"/>
              </a:buClr>
              <a:defRPr sz="2000"/>
            </a:lvl4pPr>
            <a:lvl5pPr>
              <a:buClr>
                <a:srgbClr val="050F6E"/>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75510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50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99628-982C-CCB8-181A-C1F2AE22E08E}"/>
              </a:ext>
            </a:extLst>
          </p:cNvPr>
          <p:cNvSpPr>
            <a:spLocks noGrp="1"/>
          </p:cNvSpPr>
          <p:nvPr>
            <p:ph type="title"/>
          </p:nvPr>
        </p:nvSpPr>
        <p:spPr>
          <a:xfrm>
            <a:off x="838200" y="274352"/>
            <a:ext cx="11353800" cy="730853"/>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822B7C62-3033-107F-6589-3D93C78CE17A}"/>
              </a:ext>
            </a:extLst>
          </p:cNvPr>
          <p:cNvSpPr>
            <a:spLocks noGrp="1"/>
          </p:cNvSpPr>
          <p:nvPr>
            <p:ph type="sldNum" sz="quarter" idx="10"/>
          </p:nvPr>
        </p:nvSpPr>
        <p:spPr/>
        <p:txBody>
          <a:bodyPr/>
          <a:lstStyle/>
          <a:p>
            <a:fld id="{257A9846-5FD7-2D4F-BB8F-0967C7D3F35E}" type="slidenum">
              <a:rPr lang="en-US" smtClean="0"/>
              <a:t>‹#›</a:t>
            </a:fld>
            <a:endParaRPr lang="en-US"/>
          </a:p>
        </p:txBody>
      </p:sp>
    </p:spTree>
    <p:extLst>
      <p:ext uri="{BB962C8B-B14F-4D97-AF65-F5344CB8AC3E}">
        <p14:creationId xmlns:p14="http://schemas.microsoft.com/office/powerpoint/2010/main" val="31987213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50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4D880-0991-3FF1-04F5-D66894E066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E603109-B7F4-A9F3-2E9F-1B01A39ED3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728866-327B-6DDC-2A28-69B140B9F0D1}"/>
              </a:ext>
            </a:extLst>
          </p:cNvPr>
          <p:cNvSpPr>
            <a:spLocks noGrp="1"/>
          </p:cNvSpPr>
          <p:nvPr>
            <p:ph type="dt" sz="half" idx="10"/>
          </p:nvPr>
        </p:nvSpPr>
        <p:spPr>
          <a:xfrm>
            <a:off x="838200" y="6356350"/>
            <a:ext cx="2743200" cy="365125"/>
          </a:xfrm>
          <a:prstGeom prst="rect">
            <a:avLst/>
          </a:prstGeom>
        </p:spPr>
        <p:txBody>
          <a:bodyPr/>
          <a:lstStyle/>
          <a:p>
            <a:fld id="{2F0687A6-F605-EA4E-B556-6583F5B70C88}" type="datetimeFigureOut">
              <a:rPr lang="en-US" smtClean="0"/>
              <a:t>2/15/2023</a:t>
            </a:fld>
            <a:endParaRPr lang="en-US"/>
          </a:p>
        </p:txBody>
      </p:sp>
      <p:sp>
        <p:nvSpPr>
          <p:cNvPr id="5" name="Footer Placeholder 4">
            <a:extLst>
              <a:ext uri="{FF2B5EF4-FFF2-40B4-BE49-F238E27FC236}">
                <a16:creationId xmlns:a16="http://schemas.microsoft.com/office/drawing/2014/main" id="{70E4F57A-6236-08B3-4940-53EFC13EFE5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3D0E1F4-3217-E578-D212-D23A3F8CC763}"/>
              </a:ext>
            </a:extLst>
          </p:cNvPr>
          <p:cNvSpPr>
            <a:spLocks noGrp="1"/>
          </p:cNvSpPr>
          <p:nvPr>
            <p:ph type="sldNum" sz="quarter" idx="12"/>
          </p:nvPr>
        </p:nvSpPr>
        <p:spPr/>
        <p:txBody>
          <a:bodyPr/>
          <a:lstStyle/>
          <a:p>
            <a:fld id="{257A9846-5FD7-2D4F-BB8F-0967C7D3F35E}" type="slidenum">
              <a:rPr lang="en-US" smtClean="0"/>
              <a:t>‹#›</a:t>
            </a:fld>
            <a:endParaRPr lang="en-US"/>
          </a:p>
        </p:txBody>
      </p:sp>
    </p:spTree>
    <p:extLst>
      <p:ext uri="{BB962C8B-B14F-4D97-AF65-F5344CB8AC3E}">
        <p14:creationId xmlns:p14="http://schemas.microsoft.com/office/powerpoint/2010/main" val="742895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02D80-E567-38E4-9FD6-BDB25CCD83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8697B9-3C66-8344-E83F-7FBA69F4D7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7130CD-6C08-D387-B9A7-6966F6233110}"/>
              </a:ext>
            </a:extLst>
          </p:cNvPr>
          <p:cNvSpPr>
            <a:spLocks noGrp="1"/>
          </p:cNvSpPr>
          <p:nvPr>
            <p:ph type="dt" sz="half" idx="10"/>
          </p:nvPr>
        </p:nvSpPr>
        <p:spPr/>
        <p:txBody>
          <a:bodyPr/>
          <a:lstStyle/>
          <a:p>
            <a:fld id="{6DC8AB97-A8CB-1D46-830C-C515598252EC}" type="datetimeFigureOut">
              <a:rPr lang="en-US" smtClean="0"/>
              <a:t>2/15/2023</a:t>
            </a:fld>
            <a:endParaRPr lang="en-US"/>
          </a:p>
        </p:txBody>
      </p:sp>
      <p:sp>
        <p:nvSpPr>
          <p:cNvPr id="5" name="Footer Placeholder 4">
            <a:extLst>
              <a:ext uri="{FF2B5EF4-FFF2-40B4-BE49-F238E27FC236}">
                <a16:creationId xmlns:a16="http://schemas.microsoft.com/office/drawing/2014/main" id="{7F5206C2-2FF3-9D4C-14F7-C945024CDD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D4C43A-574C-37CB-44F3-BB17F4E2445A}"/>
              </a:ext>
            </a:extLst>
          </p:cNvPr>
          <p:cNvSpPr>
            <a:spLocks noGrp="1"/>
          </p:cNvSpPr>
          <p:nvPr>
            <p:ph type="sldNum" sz="quarter" idx="12"/>
          </p:nvPr>
        </p:nvSpPr>
        <p:spPr/>
        <p:txBody>
          <a:bodyPr/>
          <a:lstStyle/>
          <a:p>
            <a:fld id="{2C8158A4-E9CE-B346-A7B0-880B7E71F1F2}" type="slidenum">
              <a:rPr lang="en-US" smtClean="0"/>
              <a:t>‹#›</a:t>
            </a:fld>
            <a:endParaRPr lang="en-US"/>
          </a:p>
        </p:txBody>
      </p:sp>
    </p:spTree>
    <p:extLst>
      <p:ext uri="{BB962C8B-B14F-4D97-AF65-F5344CB8AC3E}">
        <p14:creationId xmlns:p14="http://schemas.microsoft.com/office/powerpoint/2010/main" val="767187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879AB-7772-F7F5-E5EB-99F9E577EA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C0D04B-DB11-8940-2B60-1D5BF77C77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AE7D9D-8AD7-709F-3098-CD842D881850}"/>
              </a:ext>
            </a:extLst>
          </p:cNvPr>
          <p:cNvSpPr>
            <a:spLocks noGrp="1"/>
          </p:cNvSpPr>
          <p:nvPr>
            <p:ph type="dt" sz="half" idx="10"/>
          </p:nvPr>
        </p:nvSpPr>
        <p:spPr/>
        <p:txBody>
          <a:bodyPr/>
          <a:lstStyle/>
          <a:p>
            <a:fld id="{6DC8AB97-A8CB-1D46-830C-C515598252EC}" type="datetimeFigureOut">
              <a:rPr lang="en-US" smtClean="0"/>
              <a:t>2/15/2023</a:t>
            </a:fld>
            <a:endParaRPr lang="en-US"/>
          </a:p>
        </p:txBody>
      </p:sp>
      <p:sp>
        <p:nvSpPr>
          <p:cNvPr id="5" name="Footer Placeholder 4">
            <a:extLst>
              <a:ext uri="{FF2B5EF4-FFF2-40B4-BE49-F238E27FC236}">
                <a16:creationId xmlns:a16="http://schemas.microsoft.com/office/drawing/2014/main" id="{A98DB47B-1121-1FA6-6B1F-AFEBBCFB27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920F16-B6B9-2FB6-104D-8D4914539B45}"/>
              </a:ext>
            </a:extLst>
          </p:cNvPr>
          <p:cNvSpPr>
            <a:spLocks noGrp="1"/>
          </p:cNvSpPr>
          <p:nvPr>
            <p:ph type="sldNum" sz="quarter" idx="12"/>
          </p:nvPr>
        </p:nvSpPr>
        <p:spPr/>
        <p:txBody>
          <a:bodyPr/>
          <a:lstStyle/>
          <a:p>
            <a:fld id="{2C8158A4-E9CE-B346-A7B0-880B7E71F1F2}" type="slidenum">
              <a:rPr lang="en-US" smtClean="0"/>
              <a:t>‹#›</a:t>
            </a:fld>
            <a:endParaRPr lang="en-US"/>
          </a:p>
        </p:txBody>
      </p:sp>
    </p:spTree>
    <p:extLst>
      <p:ext uri="{BB962C8B-B14F-4D97-AF65-F5344CB8AC3E}">
        <p14:creationId xmlns:p14="http://schemas.microsoft.com/office/powerpoint/2010/main" val="1907851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5C81-386B-08C5-9FF4-E63278B428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6DBE8F-B3E2-F86C-6A48-75C44EE91C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C81391-A071-D6FA-93EE-E0728F594D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4877F99-A4F9-85F4-7130-45AFF4E6526B}"/>
              </a:ext>
            </a:extLst>
          </p:cNvPr>
          <p:cNvSpPr>
            <a:spLocks noGrp="1"/>
          </p:cNvSpPr>
          <p:nvPr>
            <p:ph type="dt" sz="half" idx="10"/>
          </p:nvPr>
        </p:nvSpPr>
        <p:spPr/>
        <p:txBody>
          <a:bodyPr/>
          <a:lstStyle/>
          <a:p>
            <a:fld id="{6DC8AB97-A8CB-1D46-830C-C515598252EC}" type="datetimeFigureOut">
              <a:rPr lang="en-US" smtClean="0"/>
              <a:t>2/15/2023</a:t>
            </a:fld>
            <a:endParaRPr lang="en-US"/>
          </a:p>
        </p:txBody>
      </p:sp>
      <p:sp>
        <p:nvSpPr>
          <p:cNvPr id="6" name="Footer Placeholder 5">
            <a:extLst>
              <a:ext uri="{FF2B5EF4-FFF2-40B4-BE49-F238E27FC236}">
                <a16:creationId xmlns:a16="http://schemas.microsoft.com/office/drawing/2014/main" id="{DA28033C-D6BA-9E2A-727A-843730D56B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976BFC-1854-6480-A1B6-9EE4881D49DA}"/>
              </a:ext>
            </a:extLst>
          </p:cNvPr>
          <p:cNvSpPr>
            <a:spLocks noGrp="1"/>
          </p:cNvSpPr>
          <p:nvPr>
            <p:ph type="sldNum" sz="quarter" idx="12"/>
          </p:nvPr>
        </p:nvSpPr>
        <p:spPr/>
        <p:txBody>
          <a:bodyPr/>
          <a:lstStyle/>
          <a:p>
            <a:fld id="{2C8158A4-E9CE-B346-A7B0-880B7E71F1F2}" type="slidenum">
              <a:rPr lang="en-US" smtClean="0"/>
              <a:t>‹#›</a:t>
            </a:fld>
            <a:endParaRPr lang="en-US"/>
          </a:p>
        </p:txBody>
      </p:sp>
    </p:spTree>
    <p:extLst>
      <p:ext uri="{BB962C8B-B14F-4D97-AF65-F5344CB8AC3E}">
        <p14:creationId xmlns:p14="http://schemas.microsoft.com/office/powerpoint/2010/main" val="2323314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E0AB5-B651-3849-8C24-B11C10C3F8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59900F-C84C-8C11-270B-DCE08820B9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58AA82-84F0-7B69-37C5-797CF77236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C646603-E736-09BB-4D29-A6C411F67B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3354B0-B4FC-D53C-3C7D-F605F3F8DB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96CA07-04CF-738E-4DD7-8A2FA5037662}"/>
              </a:ext>
            </a:extLst>
          </p:cNvPr>
          <p:cNvSpPr>
            <a:spLocks noGrp="1"/>
          </p:cNvSpPr>
          <p:nvPr>
            <p:ph type="dt" sz="half" idx="10"/>
          </p:nvPr>
        </p:nvSpPr>
        <p:spPr/>
        <p:txBody>
          <a:bodyPr/>
          <a:lstStyle/>
          <a:p>
            <a:fld id="{6DC8AB97-A8CB-1D46-830C-C515598252EC}" type="datetimeFigureOut">
              <a:rPr lang="en-US" smtClean="0"/>
              <a:t>2/15/2023</a:t>
            </a:fld>
            <a:endParaRPr lang="en-US"/>
          </a:p>
        </p:txBody>
      </p:sp>
      <p:sp>
        <p:nvSpPr>
          <p:cNvPr id="8" name="Footer Placeholder 7">
            <a:extLst>
              <a:ext uri="{FF2B5EF4-FFF2-40B4-BE49-F238E27FC236}">
                <a16:creationId xmlns:a16="http://schemas.microsoft.com/office/drawing/2014/main" id="{C66FFAEA-7CB9-2B4B-F2F7-D95CA9B906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04F359-F537-D358-F155-381D768C28E7}"/>
              </a:ext>
            </a:extLst>
          </p:cNvPr>
          <p:cNvSpPr>
            <a:spLocks noGrp="1"/>
          </p:cNvSpPr>
          <p:nvPr>
            <p:ph type="sldNum" sz="quarter" idx="12"/>
          </p:nvPr>
        </p:nvSpPr>
        <p:spPr/>
        <p:txBody>
          <a:bodyPr/>
          <a:lstStyle/>
          <a:p>
            <a:fld id="{2C8158A4-E9CE-B346-A7B0-880B7E71F1F2}" type="slidenum">
              <a:rPr lang="en-US" smtClean="0"/>
              <a:t>‹#›</a:t>
            </a:fld>
            <a:endParaRPr lang="en-US"/>
          </a:p>
        </p:txBody>
      </p:sp>
    </p:spTree>
    <p:extLst>
      <p:ext uri="{BB962C8B-B14F-4D97-AF65-F5344CB8AC3E}">
        <p14:creationId xmlns:p14="http://schemas.microsoft.com/office/powerpoint/2010/main" val="2453158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73B9B-96DC-2E2E-0D07-C17D29010F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B3BFAEE-09BC-C9CA-08EB-6AA0E8B39015}"/>
              </a:ext>
            </a:extLst>
          </p:cNvPr>
          <p:cNvSpPr>
            <a:spLocks noGrp="1"/>
          </p:cNvSpPr>
          <p:nvPr>
            <p:ph type="dt" sz="half" idx="10"/>
          </p:nvPr>
        </p:nvSpPr>
        <p:spPr/>
        <p:txBody>
          <a:bodyPr/>
          <a:lstStyle/>
          <a:p>
            <a:fld id="{6DC8AB97-A8CB-1D46-830C-C515598252EC}" type="datetimeFigureOut">
              <a:rPr lang="en-US" smtClean="0"/>
              <a:t>2/15/2023</a:t>
            </a:fld>
            <a:endParaRPr lang="en-US"/>
          </a:p>
        </p:txBody>
      </p:sp>
      <p:sp>
        <p:nvSpPr>
          <p:cNvPr id="4" name="Footer Placeholder 3">
            <a:extLst>
              <a:ext uri="{FF2B5EF4-FFF2-40B4-BE49-F238E27FC236}">
                <a16:creationId xmlns:a16="http://schemas.microsoft.com/office/drawing/2014/main" id="{B4B88624-4F35-660C-F4DD-13D8F5F2BD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726B24-AC3F-07E0-049D-E369A0B0DD18}"/>
              </a:ext>
            </a:extLst>
          </p:cNvPr>
          <p:cNvSpPr>
            <a:spLocks noGrp="1"/>
          </p:cNvSpPr>
          <p:nvPr>
            <p:ph type="sldNum" sz="quarter" idx="12"/>
          </p:nvPr>
        </p:nvSpPr>
        <p:spPr/>
        <p:txBody>
          <a:bodyPr/>
          <a:lstStyle/>
          <a:p>
            <a:fld id="{2C8158A4-E9CE-B346-A7B0-880B7E71F1F2}" type="slidenum">
              <a:rPr lang="en-US" smtClean="0"/>
              <a:t>‹#›</a:t>
            </a:fld>
            <a:endParaRPr lang="en-US"/>
          </a:p>
        </p:txBody>
      </p:sp>
    </p:spTree>
    <p:extLst>
      <p:ext uri="{BB962C8B-B14F-4D97-AF65-F5344CB8AC3E}">
        <p14:creationId xmlns:p14="http://schemas.microsoft.com/office/powerpoint/2010/main" val="1059224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86D90C-EB67-45F6-98B2-64465D118BE9}"/>
              </a:ext>
            </a:extLst>
          </p:cNvPr>
          <p:cNvSpPr>
            <a:spLocks noGrp="1"/>
          </p:cNvSpPr>
          <p:nvPr>
            <p:ph type="dt" sz="half" idx="10"/>
          </p:nvPr>
        </p:nvSpPr>
        <p:spPr/>
        <p:txBody>
          <a:bodyPr/>
          <a:lstStyle/>
          <a:p>
            <a:fld id="{6DC8AB97-A8CB-1D46-830C-C515598252EC}" type="datetimeFigureOut">
              <a:rPr lang="en-US" smtClean="0"/>
              <a:t>2/15/2023</a:t>
            </a:fld>
            <a:endParaRPr lang="en-US"/>
          </a:p>
        </p:txBody>
      </p:sp>
      <p:sp>
        <p:nvSpPr>
          <p:cNvPr id="3" name="Footer Placeholder 2">
            <a:extLst>
              <a:ext uri="{FF2B5EF4-FFF2-40B4-BE49-F238E27FC236}">
                <a16:creationId xmlns:a16="http://schemas.microsoft.com/office/drawing/2014/main" id="{BF6CB363-693B-58F9-EABA-9F00F71EED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AEB873A-FE10-1B05-DACC-6085C2A2EADF}"/>
              </a:ext>
            </a:extLst>
          </p:cNvPr>
          <p:cNvSpPr>
            <a:spLocks noGrp="1"/>
          </p:cNvSpPr>
          <p:nvPr>
            <p:ph type="sldNum" sz="quarter" idx="12"/>
          </p:nvPr>
        </p:nvSpPr>
        <p:spPr/>
        <p:txBody>
          <a:bodyPr/>
          <a:lstStyle/>
          <a:p>
            <a:fld id="{2C8158A4-E9CE-B346-A7B0-880B7E71F1F2}" type="slidenum">
              <a:rPr lang="en-US" smtClean="0"/>
              <a:t>‹#›</a:t>
            </a:fld>
            <a:endParaRPr lang="en-US"/>
          </a:p>
        </p:txBody>
      </p:sp>
    </p:spTree>
    <p:extLst>
      <p:ext uri="{BB962C8B-B14F-4D97-AF65-F5344CB8AC3E}">
        <p14:creationId xmlns:p14="http://schemas.microsoft.com/office/powerpoint/2010/main" val="2919520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84B6B-2029-88A3-4381-FEC5F83A0C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4CFB46-98B0-6653-179D-C7977BA3BE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D224E5-3D1D-0758-AB99-CD2E9C80A9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C29E5B-6F26-4715-CB06-B75AF8E44388}"/>
              </a:ext>
            </a:extLst>
          </p:cNvPr>
          <p:cNvSpPr>
            <a:spLocks noGrp="1"/>
          </p:cNvSpPr>
          <p:nvPr>
            <p:ph type="dt" sz="half" idx="10"/>
          </p:nvPr>
        </p:nvSpPr>
        <p:spPr/>
        <p:txBody>
          <a:bodyPr/>
          <a:lstStyle/>
          <a:p>
            <a:fld id="{6DC8AB97-A8CB-1D46-830C-C515598252EC}" type="datetimeFigureOut">
              <a:rPr lang="en-US" smtClean="0"/>
              <a:t>2/15/2023</a:t>
            </a:fld>
            <a:endParaRPr lang="en-US"/>
          </a:p>
        </p:txBody>
      </p:sp>
      <p:sp>
        <p:nvSpPr>
          <p:cNvPr id="6" name="Footer Placeholder 5">
            <a:extLst>
              <a:ext uri="{FF2B5EF4-FFF2-40B4-BE49-F238E27FC236}">
                <a16:creationId xmlns:a16="http://schemas.microsoft.com/office/drawing/2014/main" id="{C0695ED1-D82A-D329-2783-771B19D822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89DD06-36A0-ED6A-89EF-CBD8E5BAA4CE}"/>
              </a:ext>
            </a:extLst>
          </p:cNvPr>
          <p:cNvSpPr>
            <a:spLocks noGrp="1"/>
          </p:cNvSpPr>
          <p:nvPr>
            <p:ph type="sldNum" sz="quarter" idx="12"/>
          </p:nvPr>
        </p:nvSpPr>
        <p:spPr/>
        <p:txBody>
          <a:bodyPr/>
          <a:lstStyle/>
          <a:p>
            <a:fld id="{2C8158A4-E9CE-B346-A7B0-880B7E71F1F2}" type="slidenum">
              <a:rPr lang="en-US" smtClean="0"/>
              <a:t>‹#›</a:t>
            </a:fld>
            <a:endParaRPr lang="en-US"/>
          </a:p>
        </p:txBody>
      </p:sp>
    </p:spTree>
    <p:extLst>
      <p:ext uri="{BB962C8B-B14F-4D97-AF65-F5344CB8AC3E}">
        <p14:creationId xmlns:p14="http://schemas.microsoft.com/office/powerpoint/2010/main" val="3808628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F426B-2551-5B8B-BA97-9BFC5D10AA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13E507-C768-00FB-4FCD-67D28A7509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6A7D28C-E62A-6D61-C028-83E08788E0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09EE1A-0B08-DF08-0674-15684FD253E8}"/>
              </a:ext>
            </a:extLst>
          </p:cNvPr>
          <p:cNvSpPr>
            <a:spLocks noGrp="1"/>
          </p:cNvSpPr>
          <p:nvPr>
            <p:ph type="dt" sz="half" idx="10"/>
          </p:nvPr>
        </p:nvSpPr>
        <p:spPr/>
        <p:txBody>
          <a:bodyPr/>
          <a:lstStyle/>
          <a:p>
            <a:fld id="{6DC8AB97-A8CB-1D46-830C-C515598252EC}" type="datetimeFigureOut">
              <a:rPr lang="en-US" smtClean="0"/>
              <a:t>2/15/2023</a:t>
            </a:fld>
            <a:endParaRPr lang="en-US"/>
          </a:p>
        </p:txBody>
      </p:sp>
      <p:sp>
        <p:nvSpPr>
          <p:cNvPr id="6" name="Footer Placeholder 5">
            <a:extLst>
              <a:ext uri="{FF2B5EF4-FFF2-40B4-BE49-F238E27FC236}">
                <a16:creationId xmlns:a16="http://schemas.microsoft.com/office/drawing/2014/main" id="{DD9274BE-64CE-0A35-152B-56D7655D6B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585B20-1561-E7F2-0001-CB75E7034F24}"/>
              </a:ext>
            </a:extLst>
          </p:cNvPr>
          <p:cNvSpPr>
            <a:spLocks noGrp="1"/>
          </p:cNvSpPr>
          <p:nvPr>
            <p:ph type="sldNum" sz="quarter" idx="12"/>
          </p:nvPr>
        </p:nvSpPr>
        <p:spPr/>
        <p:txBody>
          <a:bodyPr/>
          <a:lstStyle/>
          <a:p>
            <a:fld id="{2C8158A4-E9CE-B346-A7B0-880B7E71F1F2}" type="slidenum">
              <a:rPr lang="en-US" smtClean="0"/>
              <a:t>‹#›</a:t>
            </a:fld>
            <a:endParaRPr lang="en-US"/>
          </a:p>
        </p:txBody>
      </p:sp>
    </p:spTree>
    <p:extLst>
      <p:ext uri="{BB962C8B-B14F-4D97-AF65-F5344CB8AC3E}">
        <p14:creationId xmlns:p14="http://schemas.microsoft.com/office/powerpoint/2010/main" val="3676970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053D5F-9751-DA77-465D-9863995B4E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AAE58C0-7AE1-9074-0786-FA42F3C60B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C34AE7-7A94-55E9-9181-8D65B0B4AB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C8AB97-A8CB-1D46-830C-C515598252EC}" type="datetimeFigureOut">
              <a:rPr lang="en-US" smtClean="0"/>
              <a:t>2/15/2023</a:t>
            </a:fld>
            <a:endParaRPr lang="en-US"/>
          </a:p>
        </p:txBody>
      </p:sp>
      <p:sp>
        <p:nvSpPr>
          <p:cNvPr id="5" name="Footer Placeholder 4">
            <a:extLst>
              <a:ext uri="{FF2B5EF4-FFF2-40B4-BE49-F238E27FC236}">
                <a16:creationId xmlns:a16="http://schemas.microsoft.com/office/drawing/2014/main" id="{CC00E052-E173-C725-61DB-FDF82E7792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2004F00-D357-686E-B43D-5EC35DA500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8158A4-E9CE-B346-A7B0-880B7E71F1F2}" type="slidenum">
              <a:rPr lang="en-US" smtClean="0"/>
              <a:t>‹#›</a:t>
            </a:fld>
            <a:endParaRPr lang="en-US"/>
          </a:p>
        </p:txBody>
      </p:sp>
    </p:spTree>
    <p:extLst>
      <p:ext uri="{BB962C8B-B14F-4D97-AF65-F5344CB8AC3E}">
        <p14:creationId xmlns:p14="http://schemas.microsoft.com/office/powerpoint/2010/main" val="757096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924801-84A6-4A40-D818-F9473F893FE3}"/>
              </a:ext>
            </a:extLst>
          </p:cNvPr>
          <p:cNvSpPr>
            <a:spLocks noGrp="1"/>
          </p:cNvSpPr>
          <p:nvPr>
            <p:ph type="title"/>
          </p:nvPr>
        </p:nvSpPr>
        <p:spPr>
          <a:xfrm>
            <a:off x="838200" y="430053"/>
            <a:ext cx="10515600" cy="50196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7562CD5-6600-E416-2160-8ADA92B619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49F0E90-45A0-B648-0728-F322BF66378B}"/>
              </a:ext>
            </a:extLst>
          </p:cNvPr>
          <p:cNvSpPr>
            <a:spLocks noGrp="1"/>
          </p:cNvSpPr>
          <p:nvPr>
            <p:ph type="sldNum" sz="quarter" idx="4"/>
          </p:nvPr>
        </p:nvSpPr>
        <p:spPr>
          <a:xfrm>
            <a:off x="11353800" y="6565392"/>
            <a:ext cx="838200" cy="292608"/>
          </a:xfrm>
          <a:prstGeom prst="rect">
            <a:avLst/>
          </a:prstGeom>
        </p:spPr>
        <p:txBody>
          <a:bodyPr vert="horz" lIns="91440" tIns="45720" rIns="91440" bIns="45720" rtlCol="0" anchor="ctr"/>
          <a:lstStyle>
            <a:lvl1pPr algn="r">
              <a:defRPr sz="1200">
                <a:solidFill>
                  <a:schemeClr val="tx1">
                    <a:tint val="75000"/>
                  </a:schemeClr>
                </a:solidFill>
              </a:defRPr>
            </a:lvl1pPr>
          </a:lstStyle>
          <a:p>
            <a:fld id="{257A9846-5FD7-2D4F-BB8F-0967C7D3F35E}" type="slidenum">
              <a:rPr lang="en-US" smtClean="0"/>
              <a:t>‹#›</a:t>
            </a:fld>
            <a:endParaRPr lang="en-US"/>
          </a:p>
        </p:txBody>
      </p:sp>
    </p:spTree>
    <p:extLst>
      <p:ext uri="{BB962C8B-B14F-4D97-AF65-F5344CB8AC3E}">
        <p14:creationId xmlns:p14="http://schemas.microsoft.com/office/powerpoint/2010/main" val="67966723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73" r:id="rId3"/>
  </p:sldLayoutIdLst>
  <p:txStyles>
    <p:titleStyle>
      <a:lvl1pPr algn="l" defTabSz="914400" rtl="0" eaLnBrk="1" latinLnBrk="0" hangingPunct="1">
        <a:lnSpc>
          <a:spcPct val="90000"/>
        </a:lnSpc>
        <a:spcBef>
          <a:spcPct val="0"/>
        </a:spcBef>
        <a:buNone/>
        <a:defRPr sz="4200" b="1" i="0"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7.sv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17.sv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hyperlink" Target="mailto:camplejeune@bmbfclaw.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0FB8C8-4C25-ECB2-D0A0-102C1512354B}"/>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1"/>
            <a:ext cx="12212548" cy="6858001"/>
          </a:xfrm>
          <a:prstGeom prst="rect">
            <a:avLst/>
          </a:prstGeom>
        </p:spPr>
      </p:pic>
      <p:sp>
        <p:nvSpPr>
          <p:cNvPr id="5" name="Rectangle 4">
            <a:extLst>
              <a:ext uri="{FF2B5EF4-FFF2-40B4-BE49-F238E27FC236}">
                <a16:creationId xmlns:a16="http://schemas.microsoft.com/office/drawing/2014/main" id="{5FA0E0FE-67D7-2586-29F8-9CF0EF8EE53F}"/>
              </a:ext>
            </a:extLst>
          </p:cNvPr>
          <p:cNvSpPr/>
          <p:nvPr/>
        </p:nvSpPr>
        <p:spPr>
          <a:xfrm>
            <a:off x="-20548" y="5416"/>
            <a:ext cx="12212548" cy="6852584"/>
          </a:xfrm>
          <a:prstGeom prst="rect">
            <a:avLst/>
          </a:prstGeom>
          <a:gradFill>
            <a:gsLst>
              <a:gs pos="0">
                <a:schemeClr val="bg1">
                  <a:alpha val="73025"/>
                </a:schemeClr>
              </a:gs>
              <a:gs pos="63000">
                <a:schemeClr val="bg1">
                  <a:alpha val="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EE95C9-D6A3-285E-E2F4-370D4497F249}"/>
              </a:ext>
            </a:extLst>
          </p:cNvPr>
          <p:cNvSpPr/>
          <p:nvPr/>
        </p:nvSpPr>
        <p:spPr>
          <a:xfrm>
            <a:off x="-96372" y="470644"/>
            <a:ext cx="12192000" cy="946377"/>
          </a:xfrm>
          <a:prstGeom prst="rect">
            <a:avLst/>
          </a:prstGeom>
          <a:solidFill>
            <a:srgbClr val="D007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6372" y="470644"/>
            <a:ext cx="11999256" cy="946377"/>
          </a:xfrm>
        </p:spPr>
        <p:txBody>
          <a:bodyPr>
            <a:noAutofit/>
          </a:bodyPr>
          <a:lstStyle/>
          <a:p>
            <a:r>
              <a:rPr lang="en-US" sz="5600" b="1">
                <a:solidFill>
                  <a:schemeClr val="bg1"/>
                </a:solidFill>
                <a:effectLst>
                  <a:outerShdw blurRad="50800" dist="38100" dir="2700000" algn="tl" rotWithShape="0">
                    <a:prstClr val="black">
                      <a:alpha val="40000"/>
                    </a:prstClr>
                  </a:outerShdw>
                </a:effectLst>
                <a:latin typeface="+mn-lt"/>
                <a:cs typeface="Calibri Light"/>
              </a:rPr>
              <a:t>Camp Lejeune Litigation – Client Update</a:t>
            </a:r>
          </a:p>
        </p:txBody>
      </p:sp>
      <p:sp>
        <p:nvSpPr>
          <p:cNvPr id="3" name="Subtitle 2"/>
          <p:cNvSpPr>
            <a:spLocks noGrp="1"/>
          </p:cNvSpPr>
          <p:nvPr>
            <p:ph type="subTitle" idx="1"/>
          </p:nvPr>
        </p:nvSpPr>
        <p:spPr>
          <a:xfrm>
            <a:off x="96372" y="1687972"/>
            <a:ext cx="10419228" cy="1655762"/>
          </a:xfrm>
        </p:spPr>
        <p:txBody>
          <a:bodyPr vert="horz" lIns="91440" tIns="45720" rIns="91440" bIns="45720" rtlCol="0" anchor="t">
            <a:normAutofit/>
          </a:bodyPr>
          <a:lstStyle/>
          <a:p>
            <a:pPr algn="l">
              <a:spcBef>
                <a:spcPts val="0"/>
              </a:spcBef>
            </a:pPr>
            <a:r>
              <a:rPr lang="en-US" sz="3200">
                <a:cs typeface="Calibri"/>
              </a:rPr>
              <a:t>Baird Mandalas Brockstedt Federico &amp; Cardea, LLC</a:t>
            </a:r>
          </a:p>
          <a:p>
            <a:pPr algn="l">
              <a:spcBef>
                <a:spcPts val="0"/>
              </a:spcBef>
            </a:pPr>
            <a:r>
              <a:rPr lang="en-US" sz="2200">
                <a:cs typeface="Calibri"/>
              </a:rPr>
              <a:t>February 15, 2023</a:t>
            </a:r>
          </a:p>
          <a:p>
            <a:pPr algn="l">
              <a:spcBef>
                <a:spcPts val="0"/>
              </a:spcBef>
            </a:pPr>
            <a:r>
              <a:rPr lang="en-US" sz="2200">
                <a:cs typeface="Calibri"/>
              </a:rPr>
              <a:t>12:00 PM (EST)</a:t>
            </a:r>
          </a:p>
          <a:p>
            <a:pPr algn="l"/>
            <a:endParaRPr lang="en-US">
              <a:cs typeface="Calibri"/>
            </a:endParaRPr>
          </a:p>
        </p:txBody>
      </p:sp>
      <p:pic>
        <p:nvPicPr>
          <p:cNvPr id="6" name="Picture 5" descr="Logo, company name&#10;&#10;Description automatically generated">
            <a:extLst>
              <a:ext uri="{FF2B5EF4-FFF2-40B4-BE49-F238E27FC236}">
                <a16:creationId xmlns:a16="http://schemas.microsoft.com/office/drawing/2014/main" id="{DE050D64-6CA9-C559-826E-4F3B0858B1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2122" y="5557544"/>
            <a:ext cx="2730426" cy="1156788"/>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A2423B79-ECD7-24FF-50BD-4711DF5812F3}"/>
              </a:ext>
            </a:extLst>
          </p:cNvPr>
          <p:cNvPicPr>
            <a:picLocks noChangeAspect="1"/>
          </p:cNvPicPr>
          <p:nvPr/>
        </p:nvPicPr>
        <p:blipFill>
          <a:blip r:embed="rId4"/>
          <a:stretch>
            <a:fillRect/>
          </a:stretch>
        </p:blipFill>
        <p:spPr>
          <a:xfrm>
            <a:off x="96372" y="5400794"/>
            <a:ext cx="3448050" cy="1190625"/>
          </a:xfrm>
          <a:prstGeom prst="rect">
            <a:avLst/>
          </a:prstGeom>
        </p:spPr>
      </p:pic>
    </p:spTree>
    <p:extLst>
      <p:ext uri="{BB962C8B-B14F-4D97-AF65-F5344CB8AC3E}">
        <p14:creationId xmlns:p14="http://schemas.microsoft.com/office/powerpoint/2010/main" val="22999576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red white and blue flag&#10;&#10;Description automatically generated with medium confidence">
            <a:extLst>
              <a:ext uri="{FF2B5EF4-FFF2-40B4-BE49-F238E27FC236}">
                <a16:creationId xmlns:a16="http://schemas.microsoft.com/office/drawing/2014/main" id="{C85380AC-79AE-779A-BED4-6124F9CC36C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0183804" y="-1"/>
            <a:ext cx="2008196" cy="6852585"/>
          </a:xfrm>
          <a:prstGeom prst="rect">
            <a:avLst/>
          </a:prstGeom>
        </p:spPr>
      </p:pic>
      <p:sp>
        <p:nvSpPr>
          <p:cNvPr id="2" name="Title 1">
            <a:extLst>
              <a:ext uri="{FF2B5EF4-FFF2-40B4-BE49-F238E27FC236}">
                <a16:creationId xmlns:a16="http://schemas.microsoft.com/office/drawing/2014/main" id="{866FF5F4-4BE8-0687-106F-E6037EA9C537}"/>
              </a:ext>
            </a:extLst>
          </p:cNvPr>
          <p:cNvSpPr>
            <a:spLocks noGrp="1"/>
          </p:cNvSpPr>
          <p:nvPr>
            <p:ph type="title"/>
          </p:nvPr>
        </p:nvSpPr>
        <p:spPr>
          <a:xfrm>
            <a:off x="838200" y="566960"/>
            <a:ext cx="8674489" cy="730853"/>
          </a:xfrm>
        </p:spPr>
        <p:txBody>
          <a:bodyPr>
            <a:normAutofit/>
          </a:bodyPr>
          <a:lstStyle/>
          <a:p>
            <a:r>
              <a:rPr lang="en-US" b="1">
                <a:latin typeface="Arial"/>
                <a:cs typeface="Arial"/>
              </a:rPr>
              <a:t>PACT Act Sec. 804</a:t>
            </a:r>
            <a:endParaRPr lang="en-US"/>
          </a:p>
        </p:txBody>
      </p:sp>
      <p:sp>
        <p:nvSpPr>
          <p:cNvPr id="3" name="Text Placeholder 2">
            <a:extLst>
              <a:ext uri="{FF2B5EF4-FFF2-40B4-BE49-F238E27FC236}">
                <a16:creationId xmlns:a16="http://schemas.microsoft.com/office/drawing/2014/main" id="{3EB76F00-060B-976C-45EF-66ABA095412E}"/>
              </a:ext>
            </a:extLst>
          </p:cNvPr>
          <p:cNvSpPr>
            <a:spLocks noGrp="1"/>
          </p:cNvSpPr>
          <p:nvPr>
            <p:ph type="body" sz="quarter" idx="11"/>
          </p:nvPr>
        </p:nvSpPr>
        <p:spPr>
          <a:xfrm>
            <a:off x="838200" y="1678867"/>
            <a:ext cx="9860280" cy="4792662"/>
          </a:xfrm>
        </p:spPr>
        <p:txBody>
          <a:bodyPr>
            <a:normAutofit fontScale="92500"/>
          </a:bodyPr>
          <a:lstStyle/>
          <a:p>
            <a:r>
              <a:rPr lang="en-US" b="1"/>
              <a:t>804(b) - </a:t>
            </a:r>
            <a:r>
              <a:rPr lang="en-US"/>
              <a:t>In General</a:t>
            </a:r>
          </a:p>
          <a:p>
            <a:pPr lvl="1"/>
            <a:r>
              <a:rPr lang="en-US"/>
              <a:t>“In General.—An individual, including a veteran (as defined in section 101 of title 38, United States Code), or the legal representative of such an individual, </a:t>
            </a:r>
            <a:r>
              <a:rPr lang="en-US">
                <a:solidFill>
                  <a:srgbClr val="FF0000"/>
                </a:solidFill>
              </a:rPr>
              <a:t>who resided, worked, or was otherwise exposed (including in utero exposure) for not less than 30 days during the period beginning on August 1, 1953, and ending on December 31, 1987, to water at Camp Lejeune, North Carolina</a:t>
            </a:r>
            <a:r>
              <a:rPr lang="en-US"/>
              <a:t>, that was supplied by, or on behalf of, the United States may bring an action in the United States District Court for the Eastern District of North Carolina to obtain appropriate relief for harm that was caused by exposure to the water at Camp Lejeune.”</a:t>
            </a:r>
          </a:p>
        </p:txBody>
      </p:sp>
      <p:pic>
        <p:nvPicPr>
          <p:cNvPr id="16" name="Graphic 15">
            <a:extLst>
              <a:ext uri="{FF2B5EF4-FFF2-40B4-BE49-F238E27FC236}">
                <a16:creationId xmlns:a16="http://schemas.microsoft.com/office/drawing/2014/main" id="{CEA81DB5-6FF4-1138-B76F-8773775304B1}"/>
              </a:ext>
            </a:extLst>
          </p:cNvPr>
          <p:cNvPicPr>
            <a:picLocks noChangeAspect="1"/>
          </p:cNvPicPr>
          <p:nvPr/>
        </p:nvPicPr>
        <p:blipFill>
          <a:blip r:embed="rId4" cstate="hq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933431" y="807186"/>
            <a:ext cx="1215662" cy="1104254"/>
          </a:xfrm>
          <a:prstGeom prst="rect">
            <a:avLst/>
          </a:prstGeom>
        </p:spPr>
      </p:pic>
      <p:sp>
        <p:nvSpPr>
          <p:cNvPr id="4" name="Rectangle 3">
            <a:extLst>
              <a:ext uri="{FF2B5EF4-FFF2-40B4-BE49-F238E27FC236}">
                <a16:creationId xmlns:a16="http://schemas.microsoft.com/office/drawing/2014/main" id="{79C334CC-A455-4F78-50CB-47FF248F657D}"/>
              </a:ext>
            </a:extLst>
          </p:cNvPr>
          <p:cNvSpPr/>
          <p:nvPr/>
        </p:nvSpPr>
        <p:spPr>
          <a:xfrm>
            <a:off x="0" y="0"/>
            <a:ext cx="587827" cy="6858000"/>
          </a:xfrm>
          <a:prstGeom prst="rect">
            <a:avLst/>
          </a:prstGeom>
          <a:solidFill>
            <a:srgbClr val="040D6D"/>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54535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red white and blue flag&#10;&#10;Description automatically generated with medium confidence">
            <a:extLst>
              <a:ext uri="{FF2B5EF4-FFF2-40B4-BE49-F238E27FC236}">
                <a16:creationId xmlns:a16="http://schemas.microsoft.com/office/drawing/2014/main" id="{C85380AC-79AE-779A-BED4-6124F9CC36C3}"/>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0183804" y="-1"/>
            <a:ext cx="2008196" cy="6852585"/>
          </a:xfrm>
          <a:prstGeom prst="rect">
            <a:avLst/>
          </a:prstGeom>
        </p:spPr>
      </p:pic>
      <p:sp>
        <p:nvSpPr>
          <p:cNvPr id="3" name="Text Placeholder 2">
            <a:extLst>
              <a:ext uri="{FF2B5EF4-FFF2-40B4-BE49-F238E27FC236}">
                <a16:creationId xmlns:a16="http://schemas.microsoft.com/office/drawing/2014/main" id="{3EB76F00-060B-976C-45EF-66ABA095412E}"/>
              </a:ext>
            </a:extLst>
          </p:cNvPr>
          <p:cNvSpPr>
            <a:spLocks noGrp="1"/>
          </p:cNvSpPr>
          <p:nvPr>
            <p:ph type="body" sz="quarter" idx="11"/>
          </p:nvPr>
        </p:nvSpPr>
        <p:spPr>
          <a:xfrm>
            <a:off x="838200" y="1682496"/>
            <a:ext cx="9860280" cy="4792662"/>
          </a:xfrm>
        </p:spPr>
        <p:txBody>
          <a:bodyPr/>
          <a:lstStyle/>
          <a:p>
            <a:r>
              <a:rPr lang="en-US" b="1"/>
              <a:t>804(c ) - </a:t>
            </a:r>
            <a:r>
              <a:rPr lang="en-US"/>
              <a:t>Burden and Standard of Proof</a:t>
            </a:r>
          </a:p>
          <a:p>
            <a:pPr lvl="1"/>
            <a:r>
              <a:rPr lang="en-US"/>
              <a:t>(1) “IN GENERAL.—The burden of proof shall be on the party filing the action to show one or more </a:t>
            </a:r>
            <a:r>
              <a:rPr lang="en-US">
                <a:solidFill>
                  <a:srgbClr val="FF0000"/>
                </a:solidFill>
              </a:rPr>
              <a:t>relationships between the water at Camp Lejeune and the harm.</a:t>
            </a:r>
            <a:r>
              <a:rPr lang="en-US"/>
              <a:t>”</a:t>
            </a:r>
          </a:p>
          <a:p>
            <a:pPr lvl="1"/>
            <a:r>
              <a:rPr lang="en-US"/>
              <a:t>(2) “STANDARDS.—To meet the burden of proof described in paragraph (1), a party shall produce evidence showing that the relationship between exposure to the water at Camp Lejeune and the harm is—”</a:t>
            </a:r>
          </a:p>
          <a:p>
            <a:pPr lvl="2"/>
            <a:r>
              <a:rPr lang="en-US"/>
              <a:t>(A) “sufficient to conclude that </a:t>
            </a:r>
            <a:r>
              <a:rPr lang="en-US">
                <a:solidFill>
                  <a:srgbClr val="FF0000"/>
                </a:solidFill>
              </a:rPr>
              <a:t>a causal relationship exists</a:t>
            </a:r>
            <a:r>
              <a:rPr lang="en-US"/>
              <a:t>; or”</a:t>
            </a:r>
          </a:p>
          <a:p>
            <a:pPr lvl="2"/>
            <a:r>
              <a:rPr lang="en-US"/>
              <a:t>(B) “sufficient to conclude that a causal relationship is </a:t>
            </a:r>
            <a:r>
              <a:rPr lang="en-US">
                <a:solidFill>
                  <a:srgbClr val="FF0000"/>
                </a:solidFill>
              </a:rPr>
              <a:t>at least as likely as not</a:t>
            </a:r>
            <a:r>
              <a:rPr lang="en-US"/>
              <a:t>.”</a:t>
            </a:r>
          </a:p>
        </p:txBody>
      </p:sp>
      <p:sp>
        <p:nvSpPr>
          <p:cNvPr id="4" name="Rectangle 3">
            <a:extLst>
              <a:ext uri="{FF2B5EF4-FFF2-40B4-BE49-F238E27FC236}">
                <a16:creationId xmlns:a16="http://schemas.microsoft.com/office/drawing/2014/main" id="{1A664018-4E8B-51E1-3BA7-B3C7B50D03C0}"/>
              </a:ext>
            </a:extLst>
          </p:cNvPr>
          <p:cNvSpPr/>
          <p:nvPr/>
        </p:nvSpPr>
        <p:spPr>
          <a:xfrm>
            <a:off x="0" y="0"/>
            <a:ext cx="587827" cy="6858000"/>
          </a:xfrm>
          <a:prstGeom prst="rect">
            <a:avLst/>
          </a:prstGeom>
          <a:solidFill>
            <a:srgbClr val="040D6D"/>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3C57C6DF-A95D-AD08-ACFA-9C3DF94C62C1}"/>
              </a:ext>
            </a:extLst>
          </p:cNvPr>
          <p:cNvPicPr>
            <a:picLocks noChangeAspect="1"/>
          </p:cNvPicPr>
          <p:nvPr/>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699392" y="932052"/>
            <a:ext cx="1194371" cy="1084914"/>
          </a:xfrm>
          <a:prstGeom prst="rect">
            <a:avLst/>
          </a:prstGeom>
        </p:spPr>
      </p:pic>
      <p:sp>
        <p:nvSpPr>
          <p:cNvPr id="10" name="Title 1">
            <a:extLst>
              <a:ext uri="{FF2B5EF4-FFF2-40B4-BE49-F238E27FC236}">
                <a16:creationId xmlns:a16="http://schemas.microsoft.com/office/drawing/2014/main" id="{49E09904-8B95-92B0-BC41-4A09A5FDD77D}"/>
              </a:ext>
            </a:extLst>
          </p:cNvPr>
          <p:cNvSpPr txBox="1">
            <a:spLocks/>
          </p:cNvSpPr>
          <p:nvPr/>
        </p:nvSpPr>
        <p:spPr>
          <a:xfrm>
            <a:off x="838200" y="566960"/>
            <a:ext cx="8674489" cy="7308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latin typeface="Arial"/>
                <a:cs typeface="Arial"/>
              </a:rPr>
              <a:t>PACT Act Sec. 804</a:t>
            </a:r>
            <a:endParaRPr lang="en-US"/>
          </a:p>
        </p:txBody>
      </p:sp>
    </p:spTree>
    <p:extLst>
      <p:ext uri="{BB962C8B-B14F-4D97-AF65-F5344CB8AC3E}">
        <p14:creationId xmlns:p14="http://schemas.microsoft.com/office/powerpoint/2010/main" val="4451551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FF5F4-4BE8-0687-106F-E6037EA9C537}"/>
              </a:ext>
            </a:extLst>
          </p:cNvPr>
          <p:cNvSpPr>
            <a:spLocks noGrp="1"/>
          </p:cNvSpPr>
          <p:nvPr>
            <p:ph type="title"/>
          </p:nvPr>
        </p:nvSpPr>
        <p:spPr/>
        <p:txBody>
          <a:bodyPr/>
          <a:lstStyle/>
          <a:p>
            <a:r>
              <a:rPr lang="en-US" b="1">
                <a:latin typeface="Arial" panose="020B0604020202020204" pitchFamily="34" charset="0"/>
                <a:cs typeface="Arial" panose="020B0604020202020204" pitchFamily="34" charset="0"/>
              </a:rPr>
              <a:t>Where to File </a:t>
            </a:r>
          </a:p>
        </p:txBody>
      </p:sp>
      <p:sp>
        <p:nvSpPr>
          <p:cNvPr id="3" name="Text Placeholder 2">
            <a:extLst>
              <a:ext uri="{FF2B5EF4-FFF2-40B4-BE49-F238E27FC236}">
                <a16:creationId xmlns:a16="http://schemas.microsoft.com/office/drawing/2014/main" id="{3EB76F00-060B-976C-45EF-66ABA095412E}"/>
              </a:ext>
            </a:extLst>
          </p:cNvPr>
          <p:cNvSpPr>
            <a:spLocks noGrp="1"/>
          </p:cNvSpPr>
          <p:nvPr>
            <p:ph type="body" sz="quarter" idx="11"/>
          </p:nvPr>
        </p:nvSpPr>
        <p:spPr>
          <a:xfrm>
            <a:off x="838200" y="1023557"/>
            <a:ext cx="8632202" cy="4792662"/>
          </a:xfrm>
        </p:spPr>
        <p:txBody>
          <a:bodyPr vert="horz" lIns="91440" tIns="45720" rIns="91440" bIns="45720" rtlCol="0" anchor="t">
            <a:noAutofit/>
          </a:bodyPr>
          <a:lstStyle/>
          <a:p>
            <a:endParaRPr lang="en-US" sz="2400">
              <a:ea typeface="+mn-lt"/>
              <a:cs typeface="+mn-lt"/>
            </a:endParaRPr>
          </a:p>
          <a:p>
            <a:endParaRPr lang="en-US" sz="2400">
              <a:ea typeface="+mn-lt"/>
              <a:cs typeface="+mn-lt"/>
            </a:endParaRPr>
          </a:p>
          <a:p>
            <a:r>
              <a:rPr lang="en-US" sz="2400">
                <a:ea typeface="+mn-lt"/>
                <a:cs typeface="+mn-lt"/>
              </a:rPr>
              <a:t>Exclusive Jurisdiction And Venue.—The United States District Court for the Eastern District of North Carolina shall have exclusive jurisdiction over any action filed under subsection (b), and shall be the exclusive venue for such an action. </a:t>
            </a:r>
            <a:endParaRPr lang="en-US" sz="2400">
              <a:cs typeface="Calibri"/>
            </a:endParaRPr>
          </a:p>
          <a:p>
            <a:pPr lvl="1"/>
            <a:endParaRPr lang="en-US" sz="2400">
              <a:cs typeface="Calibri"/>
            </a:endParaRPr>
          </a:p>
          <a:p>
            <a:endParaRPr lang="en-US" sz="2400">
              <a:solidFill>
                <a:srgbClr val="0070C0"/>
              </a:solidFill>
              <a:cs typeface="Calibri"/>
            </a:endParaRPr>
          </a:p>
          <a:p>
            <a:r>
              <a:rPr lang="en-US" sz="2400" b="1">
                <a:solidFill>
                  <a:srgbClr val="FF0000"/>
                </a:solidFill>
              </a:rPr>
              <a:t>Impressions of the Eastern District of North Carolina</a:t>
            </a:r>
            <a:endParaRPr lang="en-US" sz="2400" b="1">
              <a:solidFill>
                <a:srgbClr val="FF0000"/>
              </a:solidFill>
              <a:cs typeface="Calibri"/>
            </a:endParaRPr>
          </a:p>
          <a:p>
            <a:endParaRPr lang="en-US"/>
          </a:p>
          <a:p>
            <a:endParaRPr lang="en-US"/>
          </a:p>
        </p:txBody>
      </p:sp>
      <p:pic>
        <p:nvPicPr>
          <p:cNvPr id="11" name="Picture 10" descr="A red white and blue flag&#10;&#10;Description automatically generated with medium confidence">
            <a:extLst>
              <a:ext uri="{FF2B5EF4-FFF2-40B4-BE49-F238E27FC236}">
                <a16:creationId xmlns:a16="http://schemas.microsoft.com/office/drawing/2014/main" id="{BBEB8292-8991-FA80-6C60-B3B3851B881C}"/>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0183804" y="-1"/>
            <a:ext cx="2008196" cy="6852585"/>
          </a:xfrm>
          <a:prstGeom prst="rect">
            <a:avLst/>
          </a:prstGeom>
        </p:spPr>
      </p:pic>
      <p:grpSp>
        <p:nvGrpSpPr>
          <p:cNvPr id="15" name="Group 14">
            <a:extLst>
              <a:ext uri="{FF2B5EF4-FFF2-40B4-BE49-F238E27FC236}">
                <a16:creationId xmlns:a16="http://schemas.microsoft.com/office/drawing/2014/main" id="{D22FBE70-5155-0B89-E550-7EE71CA635A8}"/>
              </a:ext>
            </a:extLst>
          </p:cNvPr>
          <p:cNvGrpSpPr/>
          <p:nvPr/>
        </p:nvGrpSpPr>
        <p:grpSpPr>
          <a:xfrm>
            <a:off x="9720775" y="274352"/>
            <a:ext cx="2288898" cy="2254220"/>
            <a:chOff x="9823703" y="164624"/>
            <a:chExt cx="2194518" cy="2168348"/>
          </a:xfrm>
        </p:grpSpPr>
        <p:pic>
          <p:nvPicPr>
            <p:cNvPr id="9" name="Picture 8" descr="A picture containing text, ceramic ware, porcelain&#10;&#10;Description automatically generated">
              <a:extLst>
                <a:ext uri="{FF2B5EF4-FFF2-40B4-BE49-F238E27FC236}">
                  <a16:creationId xmlns:a16="http://schemas.microsoft.com/office/drawing/2014/main" id="{0B775401-3996-72F4-CC75-FB5452C0E96D}"/>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9823703" y="164624"/>
              <a:ext cx="2194518" cy="2168348"/>
            </a:xfrm>
            <a:prstGeom prst="rect">
              <a:avLst/>
            </a:prstGeom>
            <a:effectLst>
              <a:outerShdw blurRad="50800" dist="69741" dir="2700000" algn="tl" rotWithShape="0">
                <a:prstClr val="black">
                  <a:alpha val="51000"/>
                </a:prstClr>
              </a:outerShdw>
            </a:effectLst>
          </p:spPr>
        </p:pic>
        <p:sp>
          <p:nvSpPr>
            <p:cNvPr id="14" name="Oval 13">
              <a:extLst>
                <a:ext uri="{FF2B5EF4-FFF2-40B4-BE49-F238E27FC236}">
                  <a16:creationId xmlns:a16="http://schemas.microsoft.com/office/drawing/2014/main" id="{FAC446F4-7CE5-A1D7-10E1-3CBAC87B8148}"/>
                </a:ext>
              </a:extLst>
            </p:cNvPr>
            <p:cNvSpPr/>
            <p:nvPr/>
          </p:nvSpPr>
          <p:spPr>
            <a:xfrm>
              <a:off x="9863478" y="211396"/>
              <a:ext cx="2088458" cy="2088458"/>
            </a:xfrm>
            <a:prstGeom prst="ellipse">
              <a:avLst/>
            </a:prstGeom>
            <a:no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a:extLst>
              <a:ext uri="{FF2B5EF4-FFF2-40B4-BE49-F238E27FC236}">
                <a16:creationId xmlns:a16="http://schemas.microsoft.com/office/drawing/2014/main" id="{F7A6FE01-8A31-BB5F-7AB4-BCA55264DA3C}"/>
              </a:ext>
            </a:extLst>
          </p:cNvPr>
          <p:cNvSpPr/>
          <p:nvPr/>
        </p:nvSpPr>
        <p:spPr>
          <a:xfrm>
            <a:off x="0" y="0"/>
            <a:ext cx="587827" cy="6858000"/>
          </a:xfrm>
          <a:prstGeom prst="rect">
            <a:avLst/>
          </a:prstGeom>
          <a:solidFill>
            <a:srgbClr val="040D6D"/>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27687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FF5F4-4BE8-0687-106F-E6037EA9C537}"/>
              </a:ext>
            </a:extLst>
          </p:cNvPr>
          <p:cNvSpPr>
            <a:spLocks noGrp="1"/>
          </p:cNvSpPr>
          <p:nvPr>
            <p:ph type="title"/>
          </p:nvPr>
        </p:nvSpPr>
        <p:spPr/>
        <p:txBody>
          <a:bodyPr>
            <a:noAutofit/>
          </a:bodyPr>
          <a:lstStyle/>
          <a:p>
            <a:r>
              <a:rPr lang="en-US" b="1">
                <a:latin typeface="Arial"/>
                <a:cs typeface="Arial"/>
              </a:rPr>
              <a:t>Not A Class Action</a:t>
            </a:r>
            <a:endParaRPr lang="en-US">
              <a:cs typeface="Calibri Light"/>
            </a:endParaRPr>
          </a:p>
        </p:txBody>
      </p:sp>
      <p:sp>
        <p:nvSpPr>
          <p:cNvPr id="3" name="Text Placeholder 2">
            <a:extLst>
              <a:ext uri="{FF2B5EF4-FFF2-40B4-BE49-F238E27FC236}">
                <a16:creationId xmlns:a16="http://schemas.microsoft.com/office/drawing/2014/main" id="{3EB76F00-060B-976C-45EF-66ABA095412E}"/>
              </a:ext>
            </a:extLst>
          </p:cNvPr>
          <p:cNvSpPr>
            <a:spLocks noGrp="1"/>
          </p:cNvSpPr>
          <p:nvPr>
            <p:ph type="body" sz="quarter" idx="11"/>
          </p:nvPr>
        </p:nvSpPr>
        <p:spPr>
          <a:xfrm>
            <a:off x="925551" y="934657"/>
            <a:ext cx="10214517" cy="4792662"/>
          </a:xfrm>
        </p:spPr>
        <p:txBody>
          <a:bodyPr vert="horz" lIns="91440" tIns="45720" rIns="91440" bIns="45720" rtlCol="0" anchor="t">
            <a:noAutofit/>
          </a:bodyPr>
          <a:lstStyle/>
          <a:p>
            <a:endParaRPr lang="en-US" sz="2200">
              <a:cs typeface="Calibri"/>
            </a:endParaRPr>
          </a:p>
          <a:p>
            <a:r>
              <a:rPr lang="en-US" sz="4000">
                <a:cs typeface="Calibri"/>
              </a:rPr>
              <a:t>Individual treatment of each case.</a:t>
            </a:r>
          </a:p>
          <a:p>
            <a:pPr marL="0" indent="0">
              <a:buNone/>
            </a:pPr>
            <a:endParaRPr lang="en-US" sz="4000">
              <a:cs typeface="Calibri"/>
            </a:endParaRPr>
          </a:p>
          <a:p>
            <a:pPr lvl="1"/>
            <a:r>
              <a:rPr lang="en-US" sz="3600">
                <a:cs typeface="Calibri"/>
              </a:rPr>
              <a:t>Your specific exposure at Camp Lejeune</a:t>
            </a:r>
          </a:p>
          <a:p>
            <a:pPr marL="457200" lvl="1" indent="0">
              <a:buNone/>
            </a:pPr>
            <a:endParaRPr lang="en-US" sz="3600">
              <a:cs typeface="Calibri"/>
            </a:endParaRPr>
          </a:p>
          <a:p>
            <a:pPr lvl="1"/>
            <a:r>
              <a:rPr lang="en-US" sz="3600">
                <a:cs typeface="Calibri"/>
              </a:rPr>
              <a:t>Your specific conditions </a:t>
            </a:r>
            <a:endParaRPr lang="en-US"/>
          </a:p>
          <a:p>
            <a:pPr lvl="1"/>
            <a:endParaRPr lang="en-US" sz="3600">
              <a:cs typeface="Calibri"/>
            </a:endParaRPr>
          </a:p>
          <a:p>
            <a:pPr lvl="1"/>
            <a:r>
              <a:rPr lang="en-US" sz="3600">
                <a:cs typeface="Calibri"/>
              </a:rPr>
              <a:t>Your individual damages</a:t>
            </a:r>
            <a:endParaRPr lang="en-US"/>
          </a:p>
        </p:txBody>
      </p:sp>
      <p:pic>
        <p:nvPicPr>
          <p:cNvPr id="11" name="Picture 10" descr="A red white and blue flag&#10;&#10;Description automatically generated with medium confidence">
            <a:extLst>
              <a:ext uri="{FF2B5EF4-FFF2-40B4-BE49-F238E27FC236}">
                <a16:creationId xmlns:a16="http://schemas.microsoft.com/office/drawing/2014/main" id="{BBEB8292-8991-FA80-6C60-B3B3851B881C}"/>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0058400" y="-1"/>
            <a:ext cx="2133600" cy="6852585"/>
          </a:xfrm>
          <a:prstGeom prst="rect">
            <a:avLst/>
          </a:prstGeom>
        </p:spPr>
      </p:pic>
      <p:sp>
        <p:nvSpPr>
          <p:cNvPr id="4" name="Rectangle 3">
            <a:extLst>
              <a:ext uri="{FF2B5EF4-FFF2-40B4-BE49-F238E27FC236}">
                <a16:creationId xmlns:a16="http://schemas.microsoft.com/office/drawing/2014/main" id="{C1EBBB80-D320-7DD3-87CE-C9914618D159}"/>
              </a:ext>
            </a:extLst>
          </p:cNvPr>
          <p:cNvSpPr/>
          <p:nvPr/>
        </p:nvSpPr>
        <p:spPr>
          <a:xfrm>
            <a:off x="0" y="0"/>
            <a:ext cx="587827" cy="6858000"/>
          </a:xfrm>
          <a:prstGeom prst="rect">
            <a:avLst/>
          </a:prstGeom>
          <a:solidFill>
            <a:srgbClr val="040D6D"/>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81805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FF5F4-4BE8-0687-106F-E6037EA9C537}"/>
              </a:ext>
            </a:extLst>
          </p:cNvPr>
          <p:cNvSpPr>
            <a:spLocks noGrp="1"/>
          </p:cNvSpPr>
          <p:nvPr>
            <p:ph type="title"/>
          </p:nvPr>
        </p:nvSpPr>
        <p:spPr/>
        <p:txBody>
          <a:bodyPr>
            <a:normAutofit/>
          </a:bodyPr>
          <a:lstStyle/>
          <a:p>
            <a:r>
              <a:rPr lang="en-US" b="1">
                <a:latin typeface="Arial"/>
                <a:cs typeface="Arial"/>
              </a:rPr>
              <a:t>The Discovery Phase of the Lawsuit</a:t>
            </a:r>
          </a:p>
        </p:txBody>
      </p:sp>
      <p:sp>
        <p:nvSpPr>
          <p:cNvPr id="3" name="Text Placeholder 2">
            <a:extLst>
              <a:ext uri="{FF2B5EF4-FFF2-40B4-BE49-F238E27FC236}">
                <a16:creationId xmlns:a16="http://schemas.microsoft.com/office/drawing/2014/main" id="{3EB76F00-060B-976C-45EF-66ABA095412E}"/>
              </a:ext>
            </a:extLst>
          </p:cNvPr>
          <p:cNvSpPr>
            <a:spLocks noGrp="1"/>
          </p:cNvSpPr>
          <p:nvPr>
            <p:ph type="body" sz="quarter" idx="11"/>
          </p:nvPr>
        </p:nvSpPr>
        <p:spPr>
          <a:xfrm>
            <a:off x="838200" y="1023557"/>
            <a:ext cx="4554071" cy="4792662"/>
          </a:xfrm>
        </p:spPr>
        <p:txBody>
          <a:bodyPr/>
          <a:lstStyle/>
          <a:p>
            <a:r>
              <a:rPr lang="en-US">
                <a:cs typeface="Calibri"/>
              </a:rPr>
              <a:t>Initial Disclosures</a:t>
            </a:r>
          </a:p>
          <a:p>
            <a:r>
              <a:rPr lang="en-US">
                <a:cs typeface="Calibri"/>
              </a:rPr>
              <a:t>Written Discovery</a:t>
            </a:r>
          </a:p>
          <a:p>
            <a:r>
              <a:rPr lang="en-US">
                <a:cs typeface="Calibri"/>
              </a:rPr>
              <a:t>Fact Depositions</a:t>
            </a:r>
          </a:p>
          <a:p>
            <a:r>
              <a:rPr lang="en-US">
                <a:cs typeface="Calibri"/>
              </a:rPr>
              <a:t>Rule 26 Expert Reports</a:t>
            </a:r>
          </a:p>
          <a:p>
            <a:r>
              <a:rPr lang="en-US">
                <a:cs typeface="Calibri"/>
              </a:rPr>
              <a:t>Expert Depositions</a:t>
            </a:r>
          </a:p>
          <a:p>
            <a:r>
              <a:rPr lang="en-US">
                <a:cs typeface="Calibri"/>
              </a:rPr>
              <a:t>Settlement Negotiations</a:t>
            </a:r>
          </a:p>
          <a:p>
            <a:r>
              <a:rPr lang="en-US">
                <a:cs typeface="Calibri"/>
              </a:rPr>
              <a:t>Trial</a:t>
            </a:r>
          </a:p>
          <a:p>
            <a:endParaRPr lang="en-US">
              <a:cs typeface="Calibri"/>
            </a:endParaRPr>
          </a:p>
        </p:txBody>
      </p:sp>
      <p:pic>
        <p:nvPicPr>
          <p:cNvPr id="11" name="Picture 10" descr="A red white and blue flag&#10;&#10;Description automatically generated with medium confidence">
            <a:extLst>
              <a:ext uri="{FF2B5EF4-FFF2-40B4-BE49-F238E27FC236}">
                <a16:creationId xmlns:a16="http://schemas.microsoft.com/office/drawing/2014/main" id="{BBEB8292-8991-FA80-6C60-B3B3851B881C}"/>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0183804" y="-1"/>
            <a:ext cx="2008196" cy="6852585"/>
          </a:xfrm>
          <a:prstGeom prst="rect">
            <a:avLst/>
          </a:prstGeom>
        </p:spPr>
      </p:pic>
      <p:sp>
        <p:nvSpPr>
          <p:cNvPr id="4" name="Rectangle 3">
            <a:extLst>
              <a:ext uri="{FF2B5EF4-FFF2-40B4-BE49-F238E27FC236}">
                <a16:creationId xmlns:a16="http://schemas.microsoft.com/office/drawing/2014/main" id="{4D075A25-80DF-8AD4-5DA1-54AC3F3C45B8}"/>
              </a:ext>
            </a:extLst>
          </p:cNvPr>
          <p:cNvSpPr/>
          <p:nvPr/>
        </p:nvSpPr>
        <p:spPr>
          <a:xfrm>
            <a:off x="0" y="0"/>
            <a:ext cx="587827" cy="6858000"/>
          </a:xfrm>
          <a:prstGeom prst="rect">
            <a:avLst/>
          </a:prstGeom>
          <a:solidFill>
            <a:srgbClr val="040D6D"/>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6514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FF5F4-4BE8-0687-106F-E6037EA9C537}"/>
              </a:ext>
            </a:extLst>
          </p:cNvPr>
          <p:cNvSpPr>
            <a:spLocks noGrp="1"/>
          </p:cNvSpPr>
          <p:nvPr>
            <p:ph type="title"/>
          </p:nvPr>
        </p:nvSpPr>
        <p:spPr/>
        <p:txBody>
          <a:bodyPr>
            <a:normAutofit/>
          </a:bodyPr>
          <a:lstStyle/>
          <a:p>
            <a:r>
              <a:rPr lang="en-US" sz="4000" b="1">
                <a:latin typeface="Arial"/>
                <a:cs typeface="Arial"/>
              </a:rPr>
              <a:t>Exposure to Pollutants</a:t>
            </a:r>
            <a:endParaRPr lang="en-US" sz="4000" b="1">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3EB76F00-060B-976C-45EF-66ABA095412E}"/>
              </a:ext>
            </a:extLst>
          </p:cNvPr>
          <p:cNvSpPr>
            <a:spLocks noGrp="1"/>
          </p:cNvSpPr>
          <p:nvPr>
            <p:ph type="body" sz="quarter" idx="11"/>
          </p:nvPr>
        </p:nvSpPr>
        <p:spPr>
          <a:xfrm>
            <a:off x="382701" y="1030183"/>
            <a:ext cx="9393412" cy="4792662"/>
          </a:xfrm>
        </p:spPr>
        <p:txBody>
          <a:bodyPr vert="horz" lIns="91440" tIns="45720" rIns="91440" bIns="45720" rtlCol="0" anchor="t">
            <a:normAutofit/>
          </a:bodyPr>
          <a:lstStyle/>
          <a:p>
            <a:pPr lvl="1">
              <a:lnSpc>
                <a:spcPts val="2800"/>
              </a:lnSpc>
            </a:pPr>
            <a:r>
              <a:rPr lang="en-US" sz="2600" b="1"/>
              <a:t>Step 1: </a:t>
            </a:r>
            <a:r>
              <a:rPr lang="en-US" sz="2600"/>
              <a:t>Proving you were exposed to the contaminated water.</a:t>
            </a:r>
            <a:r>
              <a:rPr lang="en-US" sz="2600" b="1"/>
              <a:t> </a:t>
            </a:r>
          </a:p>
          <a:p>
            <a:pPr lvl="2">
              <a:lnSpc>
                <a:spcPts val="2400"/>
              </a:lnSpc>
            </a:pPr>
            <a:r>
              <a:rPr lang="en-US" sz="2200"/>
              <a:t>Exposure to water from one of the contaminated supply sources, to include, e.g. consumption of on base drinking water, frequency of consumption or other exposure.</a:t>
            </a:r>
            <a:endParaRPr lang="en-US">
              <a:cs typeface="Calibri" panose="020F0502020204030204"/>
            </a:endParaRPr>
          </a:p>
          <a:p>
            <a:pPr lvl="2">
              <a:lnSpc>
                <a:spcPts val="2400"/>
              </a:lnSpc>
            </a:pPr>
            <a:endParaRPr lang="en-US" sz="2200">
              <a:cs typeface="Calibri"/>
            </a:endParaRPr>
          </a:p>
          <a:p>
            <a:endParaRPr lang="en-US">
              <a:cs typeface="Calibri" panose="020F0502020204030204"/>
            </a:endParaRPr>
          </a:p>
        </p:txBody>
      </p:sp>
      <p:pic>
        <p:nvPicPr>
          <p:cNvPr id="11" name="Picture 10" descr="A red white and blue flag&#10;&#10;Description automatically generated with medium confidence">
            <a:extLst>
              <a:ext uri="{FF2B5EF4-FFF2-40B4-BE49-F238E27FC236}">
                <a16:creationId xmlns:a16="http://schemas.microsoft.com/office/drawing/2014/main" id="{BBEB8292-8991-FA80-6C60-B3B3851B881C}"/>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0183804" y="-1"/>
            <a:ext cx="2008196" cy="6852585"/>
          </a:xfrm>
          <a:prstGeom prst="rect">
            <a:avLst/>
          </a:prstGeom>
        </p:spPr>
      </p:pic>
      <p:pic>
        <p:nvPicPr>
          <p:cNvPr id="9" name="Picture 8" descr="A red pen on a piece of paper&#10;&#10;Description automatically generated with low confidence">
            <a:extLst>
              <a:ext uri="{FF2B5EF4-FFF2-40B4-BE49-F238E27FC236}">
                <a16:creationId xmlns:a16="http://schemas.microsoft.com/office/drawing/2014/main" id="{14DE32DA-57EB-1D29-29E3-852DF022DFE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747569" y="242047"/>
            <a:ext cx="2254956" cy="1838437"/>
          </a:xfrm>
          <a:prstGeom prst="rect">
            <a:avLst/>
          </a:prstGeom>
          <a:ln w="12700">
            <a:solidFill>
              <a:schemeClr val="accent3"/>
            </a:solidFill>
          </a:ln>
          <a:effectLst>
            <a:outerShdw blurRad="50800" dist="48648" dir="2700000" algn="tl" rotWithShape="0">
              <a:prstClr val="black">
                <a:alpha val="40000"/>
              </a:prstClr>
            </a:outerShdw>
          </a:effectLst>
        </p:spPr>
      </p:pic>
      <p:sp>
        <p:nvSpPr>
          <p:cNvPr id="8" name="Text Placeholder 2">
            <a:extLst>
              <a:ext uri="{FF2B5EF4-FFF2-40B4-BE49-F238E27FC236}">
                <a16:creationId xmlns:a16="http://schemas.microsoft.com/office/drawing/2014/main" id="{F6956820-311E-C1EC-3C9D-D7D8C96060AF}"/>
              </a:ext>
            </a:extLst>
          </p:cNvPr>
          <p:cNvSpPr txBox="1">
            <a:spLocks/>
          </p:cNvSpPr>
          <p:nvPr/>
        </p:nvSpPr>
        <p:spPr>
          <a:xfrm>
            <a:off x="368863" y="2603158"/>
            <a:ext cx="11090727" cy="4792662"/>
          </a:xfrm>
          <a:prstGeom prst="rect">
            <a:avLst/>
          </a:prstGeom>
        </p:spPr>
        <p:txBody>
          <a:bodyPr vert="horz" lIns="91440" tIns="45720" rIns="91440" bIns="45720" rtlCol="0">
            <a:normAutofit/>
          </a:bodyPr>
          <a:lstStyle>
            <a:lvl1pPr marL="228600" indent="-228600" algn="l" defTabSz="914400" rtl="0" eaLnBrk="1" latinLnBrk="0" hangingPunct="1">
              <a:lnSpc>
                <a:spcPts val="3600"/>
              </a:lnSpc>
              <a:spcBef>
                <a:spcPts val="600"/>
              </a:spcBef>
              <a:spcAft>
                <a:spcPts val="600"/>
              </a:spcAft>
              <a:buClr>
                <a:srgbClr val="050F6E"/>
              </a:buClr>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ts val="3000"/>
              </a:lnSpc>
              <a:spcBef>
                <a:spcPts val="500"/>
              </a:spcBef>
              <a:spcAft>
                <a:spcPts val="500"/>
              </a:spcAft>
              <a:buClr>
                <a:srgbClr val="050F6E"/>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500"/>
              </a:spcAft>
              <a:buClr>
                <a:srgbClr val="050F6E"/>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50F6E"/>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50F6E"/>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lnSpc>
                <a:spcPts val="2400"/>
              </a:lnSpc>
              <a:spcBef>
                <a:spcPts val="200"/>
              </a:spcBef>
              <a:spcAft>
                <a:spcPts val="200"/>
              </a:spcAft>
            </a:pPr>
            <a:r>
              <a:rPr lang="en-US" sz="2200"/>
              <a:t>Hot spot locations of contamination: </a:t>
            </a:r>
            <a:r>
              <a:rPr lang="en-US" sz="2200" err="1"/>
              <a:t>Hadnot</a:t>
            </a:r>
            <a:r>
              <a:rPr lang="en-US" sz="2200"/>
              <a:t> Point (Contaminated since 1942); Tarawa Terrace (contaminated since 1952); Holcomb Blvd (1972-1985). </a:t>
            </a:r>
          </a:p>
          <a:p>
            <a:pPr lvl="1">
              <a:lnSpc>
                <a:spcPts val="2400"/>
              </a:lnSpc>
              <a:spcBef>
                <a:spcPts val="200"/>
              </a:spcBef>
              <a:spcAft>
                <a:spcPts val="200"/>
              </a:spcAft>
            </a:pPr>
            <a:endParaRPr lang="en-US" sz="2400" b="1"/>
          </a:p>
          <a:p>
            <a:pPr lvl="1">
              <a:lnSpc>
                <a:spcPts val="2400"/>
              </a:lnSpc>
              <a:spcBef>
                <a:spcPts val="200"/>
              </a:spcBef>
              <a:spcAft>
                <a:spcPts val="200"/>
              </a:spcAft>
            </a:pPr>
            <a:r>
              <a:rPr lang="en-US" sz="2400" b="1"/>
              <a:t>Step 2: </a:t>
            </a:r>
            <a:r>
              <a:rPr lang="en-US" sz="2400"/>
              <a:t>Proving that the water to which the Plaintiff was exposed was actually contaminated with relevant pollutant at the time of exposure at levels sufficient to yield health effects.</a:t>
            </a:r>
          </a:p>
          <a:p>
            <a:pPr marL="457200" lvl="1" indent="0">
              <a:lnSpc>
                <a:spcPts val="2400"/>
              </a:lnSpc>
              <a:spcBef>
                <a:spcPts val="200"/>
              </a:spcBef>
              <a:spcAft>
                <a:spcPts val="200"/>
              </a:spcAft>
              <a:buNone/>
            </a:pPr>
            <a:endParaRPr lang="en-US" sz="1600"/>
          </a:p>
          <a:p>
            <a:pPr lvl="2">
              <a:lnSpc>
                <a:spcPts val="2400"/>
              </a:lnSpc>
              <a:spcBef>
                <a:spcPts val="200"/>
              </a:spcBef>
              <a:spcAft>
                <a:spcPts val="200"/>
              </a:spcAft>
            </a:pPr>
            <a:r>
              <a:rPr lang="en-US" sz="2200"/>
              <a:t>We will be utilizing the expertise of hydrogeologists, scientists, and medical experts, among others, to link your exposure to your health conditions.</a:t>
            </a:r>
          </a:p>
          <a:p>
            <a:pPr lvl="2">
              <a:lnSpc>
                <a:spcPts val="2400"/>
              </a:lnSpc>
              <a:spcBef>
                <a:spcPts val="200"/>
              </a:spcBef>
              <a:spcAft>
                <a:spcPts val="200"/>
              </a:spcAft>
            </a:pPr>
            <a:endParaRPr lang="en-US"/>
          </a:p>
          <a:p>
            <a:pPr lvl="1">
              <a:lnSpc>
                <a:spcPts val="2400"/>
              </a:lnSpc>
              <a:spcBef>
                <a:spcPts val="200"/>
              </a:spcBef>
              <a:spcAft>
                <a:spcPts val="200"/>
              </a:spcAft>
            </a:pPr>
            <a:endParaRPr lang="en-US" sz="2500"/>
          </a:p>
          <a:p>
            <a:endParaRPr lang="en-US"/>
          </a:p>
        </p:txBody>
      </p:sp>
      <p:sp>
        <p:nvSpPr>
          <p:cNvPr id="4" name="Rectangle 3">
            <a:extLst>
              <a:ext uri="{FF2B5EF4-FFF2-40B4-BE49-F238E27FC236}">
                <a16:creationId xmlns:a16="http://schemas.microsoft.com/office/drawing/2014/main" id="{FCB4E589-7F8D-79AE-CC4E-12EB4AA0C75E}"/>
              </a:ext>
            </a:extLst>
          </p:cNvPr>
          <p:cNvSpPr/>
          <p:nvPr/>
        </p:nvSpPr>
        <p:spPr>
          <a:xfrm>
            <a:off x="0" y="0"/>
            <a:ext cx="587827" cy="6858000"/>
          </a:xfrm>
          <a:prstGeom prst="rect">
            <a:avLst/>
          </a:prstGeom>
          <a:solidFill>
            <a:srgbClr val="040D6D"/>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37733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FF5F4-4BE8-0687-106F-E6037EA9C537}"/>
              </a:ext>
            </a:extLst>
          </p:cNvPr>
          <p:cNvSpPr>
            <a:spLocks noGrp="1"/>
          </p:cNvSpPr>
          <p:nvPr>
            <p:ph type="title"/>
          </p:nvPr>
        </p:nvSpPr>
        <p:spPr/>
        <p:txBody>
          <a:bodyPr>
            <a:normAutofit/>
          </a:bodyPr>
          <a:lstStyle/>
          <a:p>
            <a:r>
              <a:rPr lang="en-US" sz="4000" b="1">
                <a:latin typeface="Arial" panose="020B0604020202020204" pitchFamily="34" charset="0"/>
                <a:cs typeface="Arial" panose="020B0604020202020204" pitchFamily="34" charset="0"/>
              </a:rPr>
              <a:t>Establishing Proof of Harm/Injury</a:t>
            </a:r>
          </a:p>
        </p:txBody>
      </p:sp>
      <p:sp>
        <p:nvSpPr>
          <p:cNvPr id="3" name="Text Placeholder 2">
            <a:extLst>
              <a:ext uri="{FF2B5EF4-FFF2-40B4-BE49-F238E27FC236}">
                <a16:creationId xmlns:a16="http://schemas.microsoft.com/office/drawing/2014/main" id="{3EB76F00-060B-976C-45EF-66ABA095412E}"/>
              </a:ext>
            </a:extLst>
          </p:cNvPr>
          <p:cNvSpPr>
            <a:spLocks noGrp="1"/>
          </p:cNvSpPr>
          <p:nvPr>
            <p:ph type="body" sz="quarter" idx="11"/>
          </p:nvPr>
        </p:nvSpPr>
        <p:spPr>
          <a:xfrm>
            <a:off x="838200" y="1023556"/>
            <a:ext cx="10419413" cy="5311929"/>
          </a:xfrm>
        </p:spPr>
        <p:txBody>
          <a:bodyPr vert="horz" lIns="91440" tIns="45720" rIns="91440" bIns="45720" rtlCol="0" anchor="t">
            <a:normAutofit fontScale="25000" lnSpcReduction="20000"/>
          </a:bodyPr>
          <a:lstStyle/>
          <a:p>
            <a:r>
              <a:rPr lang="en-US" sz="9600" b="1">
                <a:latin typeface="Calibri" panose="020F0502020204030204" pitchFamily="34" charset="0"/>
                <a:cs typeface="Calibri" panose="020F0502020204030204" pitchFamily="34" charset="0"/>
              </a:rPr>
              <a:t>Causation:</a:t>
            </a:r>
          </a:p>
          <a:p>
            <a:pPr lvl="1"/>
            <a:r>
              <a:rPr lang="en-US" sz="9600" u="sng">
                <a:latin typeface="Calibri"/>
                <a:cs typeface="Calibri"/>
              </a:rPr>
              <a:t>General Causation</a:t>
            </a:r>
            <a:r>
              <a:rPr lang="en-US" sz="9600">
                <a:latin typeface="Calibri"/>
                <a:cs typeface="Calibri"/>
              </a:rPr>
              <a:t>: the substance(s) is/are capable of causing a specific disease in humans</a:t>
            </a:r>
          </a:p>
          <a:p>
            <a:pPr lvl="1"/>
            <a:r>
              <a:rPr lang="en-US" sz="9600" u="sng">
                <a:latin typeface="Calibri"/>
                <a:cs typeface="Calibri"/>
              </a:rPr>
              <a:t>Specific Causation</a:t>
            </a:r>
            <a:r>
              <a:rPr lang="en-US" sz="9600">
                <a:latin typeface="Calibri"/>
                <a:cs typeface="Calibri"/>
              </a:rPr>
              <a:t>: the particular substance caused the plaintiff’s injury</a:t>
            </a:r>
            <a:endParaRPr lang="en-US" sz="9600">
              <a:cs typeface="Calibri"/>
            </a:endParaRPr>
          </a:p>
          <a:p>
            <a:r>
              <a:rPr lang="en-US" sz="9600" b="1">
                <a:latin typeface="Calibri" panose="020F0502020204030204" pitchFamily="34" charset="0"/>
                <a:cs typeface="Calibri" panose="020F0502020204030204" pitchFamily="34" charset="0"/>
              </a:rPr>
              <a:t>Economic Damages:</a:t>
            </a:r>
          </a:p>
          <a:p>
            <a:pPr lvl="1"/>
            <a:r>
              <a:rPr lang="en-US" sz="9600">
                <a:latin typeface="Calibri"/>
                <a:cs typeface="Calibri"/>
              </a:rPr>
              <a:t>Specialized medical experts to testify regarding future prognosis, necessity for treatment and medical monitoring, and costs of future treatment. </a:t>
            </a:r>
            <a:endParaRPr lang="en-US" sz="9600">
              <a:latin typeface="Calibri" panose="020F0502020204030204" pitchFamily="34" charset="0"/>
              <a:cs typeface="Calibri" panose="020F0502020204030204" pitchFamily="34" charset="0"/>
            </a:endParaRPr>
          </a:p>
          <a:p>
            <a:pPr lvl="1"/>
            <a:r>
              <a:rPr lang="en-US" sz="9600">
                <a:latin typeface="Calibri"/>
                <a:cs typeface="Calibri"/>
              </a:rPr>
              <a:t>Utilization of lifecare planner for purposes of future care needs.</a:t>
            </a:r>
          </a:p>
          <a:p>
            <a:pPr lvl="1"/>
            <a:r>
              <a:rPr lang="en-US" sz="9600">
                <a:latin typeface="Calibri"/>
                <a:cs typeface="Calibri"/>
              </a:rPr>
              <a:t>Potential need for vocational rehabilitation expert to address possible lost wage claim.</a:t>
            </a:r>
          </a:p>
          <a:p>
            <a:pPr lvl="1"/>
            <a:r>
              <a:rPr lang="en-US" sz="9600">
                <a:latin typeface="Calibri"/>
                <a:cs typeface="Calibri"/>
              </a:rPr>
              <a:t>Need for economist to reduce economic damages to present value.</a:t>
            </a:r>
          </a:p>
          <a:p>
            <a:endParaRPr lang="en-US" sz="3800"/>
          </a:p>
          <a:p>
            <a:endParaRPr lang="en-US" sz="3400"/>
          </a:p>
          <a:p>
            <a:endParaRPr lang="en-US" sz="2000"/>
          </a:p>
          <a:p>
            <a:endParaRPr lang="en-US" sz="2000"/>
          </a:p>
        </p:txBody>
      </p:sp>
      <p:pic>
        <p:nvPicPr>
          <p:cNvPr id="11" name="Picture 10" descr="A red white and blue flag&#10;&#10;Description automatically generated with medium confidence">
            <a:extLst>
              <a:ext uri="{FF2B5EF4-FFF2-40B4-BE49-F238E27FC236}">
                <a16:creationId xmlns:a16="http://schemas.microsoft.com/office/drawing/2014/main" id="{BBEB8292-8991-FA80-6C60-B3B3851B881C}"/>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0183804" y="-1"/>
            <a:ext cx="2008196" cy="6852585"/>
          </a:xfrm>
          <a:prstGeom prst="rect">
            <a:avLst/>
          </a:prstGeom>
        </p:spPr>
      </p:pic>
      <p:sp>
        <p:nvSpPr>
          <p:cNvPr id="4" name="Rectangle 3">
            <a:extLst>
              <a:ext uri="{FF2B5EF4-FFF2-40B4-BE49-F238E27FC236}">
                <a16:creationId xmlns:a16="http://schemas.microsoft.com/office/drawing/2014/main" id="{38AB4AF0-244D-917F-1A67-8470F9F3F814}"/>
              </a:ext>
            </a:extLst>
          </p:cNvPr>
          <p:cNvSpPr/>
          <p:nvPr/>
        </p:nvSpPr>
        <p:spPr>
          <a:xfrm>
            <a:off x="0" y="0"/>
            <a:ext cx="587827" cy="6858000"/>
          </a:xfrm>
          <a:prstGeom prst="rect">
            <a:avLst/>
          </a:prstGeom>
          <a:solidFill>
            <a:srgbClr val="040D6D"/>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05156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FF5F4-4BE8-0687-106F-E6037EA9C537}"/>
              </a:ext>
            </a:extLst>
          </p:cNvPr>
          <p:cNvSpPr>
            <a:spLocks noGrp="1"/>
          </p:cNvSpPr>
          <p:nvPr>
            <p:ph type="title"/>
          </p:nvPr>
        </p:nvSpPr>
        <p:spPr/>
        <p:txBody>
          <a:bodyPr/>
          <a:lstStyle/>
          <a:p>
            <a:r>
              <a:rPr lang="en-US" b="1">
                <a:latin typeface="Arial" panose="020B0604020202020204" pitchFamily="34" charset="0"/>
                <a:cs typeface="Arial" panose="020B0604020202020204" pitchFamily="34" charset="0"/>
              </a:rPr>
              <a:t>Prospects for Resolution</a:t>
            </a:r>
          </a:p>
        </p:txBody>
      </p:sp>
      <p:sp>
        <p:nvSpPr>
          <p:cNvPr id="3" name="Text Placeholder 2">
            <a:extLst>
              <a:ext uri="{FF2B5EF4-FFF2-40B4-BE49-F238E27FC236}">
                <a16:creationId xmlns:a16="http://schemas.microsoft.com/office/drawing/2014/main" id="{3EB76F00-060B-976C-45EF-66ABA095412E}"/>
              </a:ext>
            </a:extLst>
          </p:cNvPr>
          <p:cNvSpPr>
            <a:spLocks noGrp="1"/>
          </p:cNvSpPr>
          <p:nvPr>
            <p:ph type="body" sz="quarter" idx="11"/>
          </p:nvPr>
        </p:nvSpPr>
        <p:spPr>
          <a:xfrm>
            <a:off x="293913" y="1023557"/>
            <a:ext cx="10416988" cy="4792662"/>
          </a:xfrm>
        </p:spPr>
        <p:txBody>
          <a:bodyPr/>
          <a:lstStyle/>
          <a:p>
            <a:pPr lvl="1"/>
            <a:r>
              <a:rPr lang="en-US"/>
              <a:t>Unclear what direction this litigation will take. </a:t>
            </a:r>
          </a:p>
          <a:p>
            <a:pPr lvl="1"/>
            <a:r>
              <a:rPr lang="en-US"/>
              <a:t>Given extent of potential exposure, significant likelihood that issues of causation will need to be resolved by Court in high stakes hearings/trials. </a:t>
            </a:r>
          </a:p>
          <a:p>
            <a:pPr lvl="1"/>
            <a:r>
              <a:rPr lang="en-US"/>
              <a:t>Important to have organized approached to the litigation as a whole to ensure the highest quality presentation of evidence in early cases. </a:t>
            </a:r>
          </a:p>
        </p:txBody>
      </p:sp>
      <p:pic>
        <p:nvPicPr>
          <p:cNvPr id="11" name="Picture 10" descr="A red white and blue flag&#10;&#10;Description automatically generated with medium confidence">
            <a:extLst>
              <a:ext uri="{FF2B5EF4-FFF2-40B4-BE49-F238E27FC236}">
                <a16:creationId xmlns:a16="http://schemas.microsoft.com/office/drawing/2014/main" id="{BBEB8292-8991-FA80-6C60-B3B3851B881C}"/>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0183804" y="5415"/>
            <a:ext cx="2008196" cy="6852585"/>
          </a:xfrm>
          <a:prstGeom prst="rect">
            <a:avLst/>
          </a:prstGeom>
        </p:spPr>
      </p:pic>
      <p:sp>
        <p:nvSpPr>
          <p:cNvPr id="4" name="Rectangle 3">
            <a:extLst>
              <a:ext uri="{FF2B5EF4-FFF2-40B4-BE49-F238E27FC236}">
                <a16:creationId xmlns:a16="http://schemas.microsoft.com/office/drawing/2014/main" id="{C32F0EFD-318A-5BB2-A46D-C9FA8033F9E5}"/>
              </a:ext>
            </a:extLst>
          </p:cNvPr>
          <p:cNvSpPr/>
          <p:nvPr/>
        </p:nvSpPr>
        <p:spPr>
          <a:xfrm>
            <a:off x="0" y="0"/>
            <a:ext cx="587827" cy="6858000"/>
          </a:xfrm>
          <a:prstGeom prst="rect">
            <a:avLst/>
          </a:prstGeom>
          <a:solidFill>
            <a:srgbClr val="040D6D"/>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92E19DDE-5D5A-82F7-F10E-D7B8D7A75416}"/>
              </a:ext>
            </a:extLst>
          </p:cNvPr>
          <p:cNvPicPr>
            <a:picLocks noChangeAspect="1"/>
          </p:cNvPicPr>
          <p:nvPr/>
        </p:nvPicPr>
        <p:blipFill>
          <a:blip r:embed="rId3"/>
          <a:stretch>
            <a:fillRect/>
          </a:stretch>
        </p:blipFill>
        <p:spPr>
          <a:xfrm>
            <a:off x="6664184" y="4504150"/>
            <a:ext cx="3662911" cy="2165066"/>
          </a:xfrm>
          <a:prstGeom prst="rect">
            <a:avLst/>
          </a:prstGeom>
        </p:spPr>
      </p:pic>
      <p:pic>
        <p:nvPicPr>
          <p:cNvPr id="14" name="Picture 7" descr="A picture containing text&#10;&#10;Description automatically generated">
            <a:extLst>
              <a:ext uri="{FF2B5EF4-FFF2-40B4-BE49-F238E27FC236}">
                <a16:creationId xmlns:a16="http://schemas.microsoft.com/office/drawing/2014/main" id="{11298ACD-644E-3B8C-18CE-ED67E566BDC0}"/>
              </a:ext>
            </a:extLst>
          </p:cNvPr>
          <p:cNvPicPr>
            <a:picLocks noChangeAspect="1"/>
          </p:cNvPicPr>
          <p:nvPr/>
        </p:nvPicPr>
        <p:blipFill>
          <a:blip r:embed="rId4"/>
          <a:stretch>
            <a:fillRect/>
          </a:stretch>
        </p:blipFill>
        <p:spPr>
          <a:xfrm>
            <a:off x="1195475" y="4960848"/>
            <a:ext cx="3794260" cy="1311047"/>
          </a:xfrm>
          <a:prstGeom prst="rect">
            <a:avLst/>
          </a:prstGeom>
        </p:spPr>
      </p:pic>
    </p:spTree>
    <p:extLst>
      <p:ext uri="{BB962C8B-B14F-4D97-AF65-F5344CB8AC3E}">
        <p14:creationId xmlns:p14="http://schemas.microsoft.com/office/powerpoint/2010/main" val="29766567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B711D2-F226-1923-AFAF-7C816E427FD0}"/>
              </a:ext>
            </a:extLst>
          </p:cNvPr>
          <p:cNvSpPr/>
          <p:nvPr/>
        </p:nvSpPr>
        <p:spPr>
          <a:xfrm>
            <a:off x="0" y="0"/>
            <a:ext cx="587827" cy="6858000"/>
          </a:xfrm>
          <a:prstGeom prst="rect">
            <a:avLst/>
          </a:prstGeom>
          <a:solidFill>
            <a:srgbClr val="040D6D"/>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red white and blue flag&#10;&#10;Description automatically generated with medium confidence">
            <a:extLst>
              <a:ext uri="{FF2B5EF4-FFF2-40B4-BE49-F238E27FC236}">
                <a16:creationId xmlns:a16="http://schemas.microsoft.com/office/drawing/2014/main" id="{C85380AC-79AE-779A-BED4-6124F9CC36C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0948853" y="0"/>
            <a:ext cx="2008196" cy="6852585"/>
          </a:xfrm>
          <a:prstGeom prst="rect">
            <a:avLst/>
          </a:prstGeom>
        </p:spPr>
      </p:pic>
      <p:sp>
        <p:nvSpPr>
          <p:cNvPr id="2" name="Title 1">
            <a:extLst>
              <a:ext uri="{FF2B5EF4-FFF2-40B4-BE49-F238E27FC236}">
                <a16:creationId xmlns:a16="http://schemas.microsoft.com/office/drawing/2014/main" id="{866FF5F4-4BE8-0687-106F-E6037EA9C537}"/>
              </a:ext>
            </a:extLst>
          </p:cNvPr>
          <p:cNvSpPr>
            <a:spLocks noGrp="1"/>
          </p:cNvSpPr>
          <p:nvPr>
            <p:ph type="title"/>
          </p:nvPr>
        </p:nvSpPr>
        <p:spPr/>
        <p:txBody>
          <a:bodyPr/>
          <a:lstStyle/>
          <a:p>
            <a:r>
              <a:rPr lang="en-US" b="1">
                <a:latin typeface="Arial" panose="020B0604020202020204" pitchFamily="34" charset="0"/>
                <a:cs typeface="Arial" panose="020B0604020202020204" pitchFamily="34" charset="0"/>
              </a:rPr>
              <a:t>Death Claims and Estate Issues</a:t>
            </a:r>
          </a:p>
        </p:txBody>
      </p:sp>
      <p:sp>
        <p:nvSpPr>
          <p:cNvPr id="3" name="Text Placeholder 2">
            <a:extLst>
              <a:ext uri="{FF2B5EF4-FFF2-40B4-BE49-F238E27FC236}">
                <a16:creationId xmlns:a16="http://schemas.microsoft.com/office/drawing/2014/main" id="{3EB76F00-060B-976C-45EF-66ABA095412E}"/>
              </a:ext>
            </a:extLst>
          </p:cNvPr>
          <p:cNvSpPr>
            <a:spLocks noGrp="1"/>
          </p:cNvSpPr>
          <p:nvPr>
            <p:ph type="body" sz="quarter" idx="11"/>
          </p:nvPr>
        </p:nvSpPr>
        <p:spPr/>
        <p:txBody>
          <a:bodyPr>
            <a:normAutofit fontScale="25000" lnSpcReduction="20000"/>
          </a:bodyPr>
          <a:lstStyle/>
          <a:p>
            <a:r>
              <a:rPr lang="en-US" sz="8800"/>
              <a:t>Non-NC resident estates can be filed in Onslow County, NC since the harm occurred at Camp Lejeune.</a:t>
            </a:r>
          </a:p>
          <a:p>
            <a:r>
              <a:rPr lang="en-US" sz="8800"/>
              <a:t>Filing requirements for estates will depend on (1) whether decedent had a will; (2) whether decedent was NC resident; and (3) whether an estate was previously administered for the decedent.</a:t>
            </a:r>
          </a:p>
          <a:p>
            <a:r>
              <a:rPr lang="en-US" sz="8800"/>
              <a:t>All estates should be administered as wrongful death claims.  Three benefits: (1) no bond required; (2) no notice to creditors required; and (3) wrongful death awards do not flow through the estate, so no probate fees have to be paid on the award.</a:t>
            </a:r>
          </a:p>
          <a:p>
            <a:r>
              <a:rPr lang="en-US" sz="8800" u="sng"/>
              <a:t>Note:</a:t>
            </a:r>
            <a:r>
              <a:rPr lang="en-US" sz="8800"/>
              <a:t> All estate filings will require </a:t>
            </a:r>
            <a:r>
              <a:rPr lang="en-US" sz="8800" b="1"/>
              <a:t>original signatures</a:t>
            </a:r>
            <a:r>
              <a:rPr lang="en-US" sz="8800"/>
              <a:t> and many documents will need to be signed </a:t>
            </a:r>
            <a:r>
              <a:rPr lang="en-US" sz="8800" b="1"/>
              <a:t>before a notary public.</a:t>
            </a:r>
            <a:r>
              <a:rPr lang="en-US" sz="8800"/>
              <a:t>  We often send pre-paid envelopes to clients for ease of return of original executed documents.</a:t>
            </a:r>
            <a:endParaRPr lang="en-US" sz="8800" u="sng"/>
          </a:p>
          <a:p>
            <a:pPr lvl="1"/>
            <a:endParaRPr lang="en-US"/>
          </a:p>
        </p:txBody>
      </p:sp>
    </p:spTree>
    <p:extLst>
      <p:ext uri="{BB962C8B-B14F-4D97-AF65-F5344CB8AC3E}">
        <p14:creationId xmlns:p14="http://schemas.microsoft.com/office/powerpoint/2010/main" val="4779142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B711D2-F226-1923-AFAF-7C816E427FD0}"/>
              </a:ext>
            </a:extLst>
          </p:cNvPr>
          <p:cNvSpPr/>
          <p:nvPr/>
        </p:nvSpPr>
        <p:spPr>
          <a:xfrm>
            <a:off x="0" y="0"/>
            <a:ext cx="587827" cy="6858000"/>
          </a:xfrm>
          <a:prstGeom prst="rect">
            <a:avLst/>
          </a:prstGeom>
          <a:solidFill>
            <a:srgbClr val="040D6D"/>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red white and blue flag&#10;&#10;Description automatically generated with medium confidence">
            <a:extLst>
              <a:ext uri="{FF2B5EF4-FFF2-40B4-BE49-F238E27FC236}">
                <a16:creationId xmlns:a16="http://schemas.microsoft.com/office/drawing/2014/main" id="{C85380AC-79AE-779A-BED4-6124F9CC36C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0948853" y="0"/>
            <a:ext cx="2008196" cy="6852585"/>
          </a:xfrm>
          <a:prstGeom prst="rect">
            <a:avLst/>
          </a:prstGeom>
        </p:spPr>
      </p:pic>
      <p:sp>
        <p:nvSpPr>
          <p:cNvPr id="2" name="Title 1">
            <a:extLst>
              <a:ext uri="{FF2B5EF4-FFF2-40B4-BE49-F238E27FC236}">
                <a16:creationId xmlns:a16="http://schemas.microsoft.com/office/drawing/2014/main" id="{866FF5F4-4BE8-0687-106F-E6037EA9C537}"/>
              </a:ext>
            </a:extLst>
          </p:cNvPr>
          <p:cNvSpPr>
            <a:spLocks noGrp="1"/>
          </p:cNvSpPr>
          <p:nvPr>
            <p:ph type="title"/>
          </p:nvPr>
        </p:nvSpPr>
        <p:spPr/>
        <p:txBody>
          <a:bodyPr/>
          <a:lstStyle/>
          <a:p>
            <a:r>
              <a:rPr lang="en-US" b="1">
                <a:latin typeface="Arial" panose="020B0604020202020204" pitchFamily="34" charset="0"/>
                <a:cs typeface="Arial" panose="020B0604020202020204" pitchFamily="34" charset="0"/>
              </a:rPr>
              <a:t>5 Estate Scenarios</a:t>
            </a:r>
          </a:p>
        </p:txBody>
      </p:sp>
      <p:sp>
        <p:nvSpPr>
          <p:cNvPr id="3" name="Text Placeholder 2">
            <a:extLst>
              <a:ext uri="{FF2B5EF4-FFF2-40B4-BE49-F238E27FC236}">
                <a16:creationId xmlns:a16="http://schemas.microsoft.com/office/drawing/2014/main" id="{3EB76F00-060B-976C-45EF-66ABA095412E}"/>
              </a:ext>
            </a:extLst>
          </p:cNvPr>
          <p:cNvSpPr>
            <a:spLocks noGrp="1"/>
          </p:cNvSpPr>
          <p:nvPr>
            <p:ph type="body" sz="quarter" idx="11"/>
          </p:nvPr>
        </p:nvSpPr>
        <p:spPr/>
        <p:txBody>
          <a:bodyPr>
            <a:normAutofit/>
          </a:bodyPr>
          <a:lstStyle/>
          <a:p>
            <a:r>
              <a:rPr lang="en-US" sz="2600" u="sng"/>
              <a:t>Scenario 1</a:t>
            </a:r>
            <a:r>
              <a:rPr lang="en-US" sz="2600"/>
              <a:t>: NC resident at time of death, died with will, and will was probated in NC County</a:t>
            </a:r>
          </a:p>
          <a:p>
            <a:r>
              <a:rPr lang="en-US" sz="2600" u="sng"/>
              <a:t>Scenario 2</a:t>
            </a:r>
            <a:r>
              <a:rPr lang="en-US" sz="2600"/>
              <a:t>: NC resident at time of death, died with will, and no estate administered </a:t>
            </a:r>
          </a:p>
          <a:p>
            <a:r>
              <a:rPr lang="en-US" sz="2600" u="sng"/>
              <a:t>Scenario 3</a:t>
            </a:r>
            <a:r>
              <a:rPr lang="en-US" sz="2600"/>
              <a:t>: NC resident at time of death, no will, and no estate administered</a:t>
            </a:r>
          </a:p>
          <a:p>
            <a:r>
              <a:rPr lang="en-US" sz="2600" u="sng"/>
              <a:t>Scenario 4</a:t>
            </a:r>
            <a:r>
              <a:rPr lang="en-US" sz="2600"/>
              <a:t>: Non-NC resident at time of death, died with will, estate administered</a:t>
            </a:r>
          </a:p>
          <a:p>
            <a:r>
              <a:rPr lang="en-US" sz="2600" u="sng"/>
              <a:t>Scenario 5</a:t>
            </a:r>
            <a:r>
              <a:rPr lang="en-US" sz="2600"/>
              <a:t>: Non-NC resident at time of death, no will, and no estate administered</a:t>
            </a:r>
          </a:p>
        </p:txBody>
      </p:sp>
    </p:spTree>
    <p:extLst>
      <p:ext uri="{BB962C8B-B14F-4D97-AF65-F5344CB8AC3E}">
        <p14:creationId xmlns:p14="http://schemas.microsoft.com/office/powerpoint/2010/main" val="22606714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B711D2-F226-1923-AFAF-7C816E427FD0}"/>
              </a:ext>
            </a:extLst>
          </p:cNvPr>
          <p:cNvSpPr/>
          <p:nvPr/>
        </p:nvSpPr>
        <p:spPr>
          <a:xfrm>
            <a:off x="0" y="0"/>
            <a:ext cx="587827" cy="6858000"/>
          </a:xfrm>
          <a:prstGeom prst="rect">
            <a:avLst/>
          </a:prstGeom>
          <a:solidFill>
            <a:srgbClr val="040D6D"/>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red white and blue flag&#10;&#10;Description automatically generated with medium confidence">
            <a:extLst>
              <a:ext uri="{FF2B5EF4-FFF2-40B4-BE49-F238E27FC236}">
                <a16:creationId xmlns:a16="http://schemas.microsoft.com/office/drawing/2014/main" id="{C85380AC-79AE-779A-BED4-6124F9CC36C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0948853" y="0"/>
            <a:ext cx="2008196" cy="6852585"/>
          </a:xfrm>
          <a:prstGeom prst="rect">
            <a:avLst/>
          </a:prstGeom>
        </p:spPr>
      </p:pic>
      <p:sp>
        <p:nvSpPr>
          <p:cNvPr id="2" name="Title 1">
            <a:extLst>
              <a:ext uri="{FF2B5EF4-FFF2-40B4-BE49-F238E27FC236}">
                <a16:creationId xmlns:a16="http://schemas.microsoft.com/office/drawing/2014/main" id="{866FF5F4-4BE8-0687-106F-E6037EA9C537}"/>
              </a:ext>
            </a:extLst>
          </p:cNvPr>
          <p:cNvSpPr>
            <a:spLocks noGrp="1"/>
          </p:cNvSpPr>
          <p:nvPr>
            <p:ph type="title"/>
          </p:nvPr>
        </p:nvSpPr>
        <p:spPr/>
        <p:txBody>
          <a:bodyPr/>
          <a:lstStyle/>
          <a:p>
            <a:r>
              <a:rPr lang="en-US" b="1">
                <a:latin typeface="Arial" panose="020B0604020202020204" pitchFamily="34" charset="0"/>
                <a:cs typeface="Arial" panose="020B0604020202020204" pitchFamily="34" charset="0"/>
              </a:rPr>
              <a:t>Introduction To Our Team</a:t>
            </a:r>
          </a:p>
        </p:txBody>
      </p:sp>
      <p:sp>
        <p:nvSpPr>
          <p:cNvPr id="3" name="Text Placeholder 2">
            <a:extLst>
              <a:ext uri="{FF2B5EF4-FFF2-40B4-BE49-F238E27FC236}">
                <a16:creationId xmlns:a16="http://schemas.microsoft.com/office/drawing/2014/main" id="{3EB76F00-060B-976C-45EF-66ABA095412E}"/>
              </a:ext>
            </a:extLst>
          </p:cNvPr>
          <p:cNvSpPr>
            <a:spLocks noGrp="1"/>
          </p:cNvSpPr>
          <p:nvPr>
            <p:ph type="body" sz="quarter" idx="11"/>
          </p:nvPr>
        </p:nvSpPr>
        <p:spPr>
          <a:xfrm>
            <a:off x="838200" y="1401239"/>
            <a:ext cx="10774680" cy="4792662"/>
          </a:xfrm>
        </p:spPr>
        <p:txBody>
          <a:bodyPr vert="horz" lIns="91440" tIns="45720" rIns="91440" bIns="45720" rtlCol="0" anchor="t">
            <a:normAutofit/>
          </a:bodyPr>
          <a:lstStyle/>
          <a:p>
            <a:r>
              <a:rPr lang="en-US"/>
              <a:t>Legal Team and Our Co-Counsel</a:t>
            </a:r>
          </a:p>
          <a:p>
            <a:endParaRPr lang="en-US"/>
          </a:p>
          <a:p>
            <a:r>
              <a:rPr lang="en-US"/>
              <a:t>Military Advisory Board</a:t>
            </a:r>
          </a:p>
          <a:p>
            <a:endParaRPr lang="en-US"/>
          </a:p>
          <a:p>
            <a:r>
              <a:rPr lang="en-US"/>
              <a:t>Medical Advisory Board</a:t>
            </a:r>
          </a:p>
          <a:p>
            <a:endParaRPr lang="en-US"/>
          </a:p>
          <a:p>
            <a:r>
              <a:rPr lang="en-US"/>
              <a:t>Veterans Organizations’ Entrustments: VFW, NERA, ROA</a:t>
            </a:r>
          </a:p>
          <a:p>
            <a:pPr lvl="1"/>
            <a:endParaRPr lang="en-US"/>
          </a:p>
        </p:txBody>
      </p:sp>
    </p:spTree>
    <p:extLst>
      <p:ext uri="{BB962C8B-B14F-4D97-AF65-F5344CB8AC3E}">
        <p14:creationId xmlns:p14="http://schemas.microsoft.com/office/powerpoint/2010/main" val="41709296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7A4A1A-100F-26EC-5A8B-22FA730B200F}"/>
              </a:ext>
            </a:extLst>
          </p:cNvPr>
          <p:cNvSpPr/>
          <p:nvPr/>
        </p:nvSpPr>
        <p:spPr>
          <a:xfrm>
            <a:off x="0" y="0"/>
            <a:ext cx="587827" cy="6858000"/>
          </a:xfrm>
          <a:prstGeom prst="rect">
            <a:avLst/>
          </a:prstGeom>
          <a:solidFill>
            <a:srgbClr val="040D6D"/>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red white and blue flag&#10;&#10;Description automatically generated with medium confidence">
            <a:extLst>
              <a:ext uri="{FF2B5EF4-FFF2-40B4-BE49-F238E27FC236}">
                <a16:creationId xmlns:a16="http://schemas.microsoft.com/office/drawing/2014/main" id="{C85380AC-79AE-779A-BED4-6124F9CC36C3}"/>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9872565" y="64393"/>
            <a:ext cx="2319435" cy="7915092"/>
          </a:xfrm>
          <a:prstGeom prst="rect">
            <a:avLst/>
          </a:prstGeom>
        </p:spPr>
      </p:pic>
      <p:sp>
        <p:nvSpPr>
          <p:cNvPr id="2" name="Title 1">
            <a:extLst>
              <a:ext uri="{FF2B5EF4-FFF2-40B4-BE49-F238E27FC236}">
                <a16:creationId xmlns:a16="http://schemas.microsoft.com/office/drawing/2014/main" id="{866FF5F4-4BE8-0687-106F-E6037EA9C537}"/>
              </a:ext>
            </a:extLst>
          </p:cNvPr>
          <p:cNvSpPr>
            <a:spLocks noGrp="1"/>
          </p:cNvSpPr>
          <p:nvPr>
            <p:ph type="title"/>
          </p:nvPr>
        </p:nvSpPr>
        <p:spPr>
          <a:xfrm>
            <a:off x="838200" y="274352"/>
            <a:ext cx="9402619" cy="753943"/>
          </a:xfrm>
        </p:spPr>
        <p:txBody>
          <a:bodyPr>
            <a:normAutofit/>
          </a:bodyPr>
          <a:lstStyle/>
          <a:p>
            <a:pPr algn="ctr"/>
            <a:r>
              <a:rPr lang="en-US" sz="4000" b="1">
                <a:latin typeface="Arial"/>
                <a:cs typeface="Arial"/>
              </a:rPr>
              <a:t>Offset and Your Benefits </a:t>
            </a:r>
            <a:endParaRPr lang="en-US" sz="4000">
              <a:latin typeface="Arial"/>
              <a:cs typeface="Arial"/>
            </a:endParaRPr>
          </a:p>
        </p:txBody>
      </p:sp>
      <p:sp>
        <p:nvSpPr>
          <p:cNvPr id="3" name="Text Placeholder 2">
            <a:extLst>
              <a:ext uri="{FF2B5EF4-FFF2-40B4-BE49-F238E27FC236}">
                <a16:creationId xmlns:a16="http://schemas.microsoft.com/office/drawing/2014/main" id="{3EB76F00-060B-976C-45EF-66ABA095412E}"/>
              </a:ext>
            </a:extLst>
          </p:cNvPr>
          <p:cNvSpPr>
            <a:spLocks noGrp="1"/>
          </p:cNvSpPr>
          <p:nvPr>
            <p:ph type="body" sz="quarter" idx="11"/>
          </p:nvPr>
        </p:nvSpPr>
        <p:spPr>
          <a:xfrm>
            <a:off x="838200" y="1193791"/>
            <a:ext cx="10573059" cy="6094803"/>
          </a:xfrm>
        </p:spPr>
        <p:txBody>
          <a:bodyPr vert="horz" lIns="91440" tIns="45720" rIns="91440" bIns="45720" rtlCol="0" anchor="t">
            <a:noAutofit/>
          </a:bodyPr>
          <a:lstStyle/>
          <a:p>
            <a:pPr>
              <a:lnSpc>
                <a:spcPct val="100000"/>
              </a:lnSpc>
            </a:pPr>
            <a:r>
              <a:rPr lang="en-US" sz="2200">
                <a:cs typeface="Calibri"/>
              </a:rPr>
              <a:t>Under the CLJA: </a:t>
            </a:r>
            <a:r>
              <a:rPr lang="en-US" sz="2200" b="1" i="1">
                <a:cs typeface="Calibri"/>
              </a:rPr>
              <a:t>Any award shall be offset by the amount of any disability award, payment, or benefit provided to the individual or legal representative under VA programs, Medicare, and Medicaid.</a:t>
            </a:r>
          </a:p>
          <a:p>
            <a:pPr>
              <a:lnSpc>
                <a:spcPct val="100000"/>
              </a:lnSpc>
            </a:pPr>
            <a:r>
              <a:rPr lang="en-US" sz="2200">
                <a:cs typeface="Calibri"/>
              </a:rPr>
              <a:t>CANNOT offset benefits to conditions </a:t>
            </a:r>
            <a:r>
              <a:rPr lang="en-US" sz="2200" u="sng">
                <a:cs typeface="Calibri"/>
              </a:rPr>
              <a:t>not service-connected</a:t>
            </a:r>
            <a:r>
              <a:rPr lang="en-US" sz="2200">
                <a:cs typeface="Calibri"/>
              </a:rPr>
              <a:t> to Camp Lejeune exposure.</a:t>
            </a:r>
          </a:p>
          <a:p>
            <a:pPr>
              <a:lnSpc>
                <a:spcPct val="100000"/>
              </a:lnSpc>
            </a:pPr>
            <a:r>
              <a:rPr lang="en-US" sz="2200">
                <a:ea typeface="+mn-lt"/>
                <a:cs typeface="+mn-lt"/>
              </a:rPr>
              <a:t>The U.S. Department of Veterans Affairs has issued guidance stating the amount of any disability award, payment, or benefit received </a:t>
            </a:r>
            <a:r>
              <a:rPr lang="en-US" sz="2200" u="sng">
                <a:ea typeface="+mn-lt"/>
                <a:cs typeface="+mn-lt"/>
              </a:rPr>
              <a:t>for a condition related to Camp Lejeune</a:t>
            </a:r>
            <a:r>
              <a:rPr lang="en-US" sz="2200">
                <a:ea typeface="+mn-lt"/>
                <a:cs typeface="+mn-lt"/>
              </a:rPr>
              <a:t> will only </a:t>
            </a:r>
            <a:r>
              <a:rPr lang="en-US" sz="2200" b="1">
                <a:ea typeface="+mn-lt"/>
                <a:cs typeface="+mn-lt"/>
              </a:rPr>
              <a:t>reduce the amount of the award</a:t>
            </a:r>
            <a:r>
              <a:rPr lang="en-US" sz="2200">
                <a:ea typeface="+mn-lt"/>
                <a:cs typeface="+mn-lt"/>
              </a:rPr>
              <a:t> and will </a:t>
            </a:r>
            <a:r>
              <a:rPr lang="en-US" sz="2200" b="1">
                <a:ea typeface="+mn-lt"/>
                <a:cs typeface="+mn-lt"/>
              </a:rPr>
              <a:t>NOT:</a:t>
            </a:r>
            <a:endParaRPr lang="en-US" sz="2200">
              <a:ea typeface="+mn-lt"/>
              <a:cs typeface="+mn-lt"/>
            </a:endParaRPr>
          </a:p>
          <a:p>
            <a:pPr lvl="1">
              <a:lnSpc>
                <a:spcPct val="100000"/>
              </a:lnSpc>
            </a:pPr>
            <a:r>
              <a:rPr lang="en-US" sz="2000">
                <a:ea typeface="+mn-lt"/>
                <a:cs typeface="+mn-lt"/>
              </a:rPr>
              <a:t>Reduce rating percentage or monthly compensation</a:t>
            </a:r>
          </a:p>
          <a:p>
            <a:pPr lvl="1">
              <a:lnSpc>
                <a:spcPct val="100000"/>
              </a:lnSpc>
            </a:pPr>
            <a:r>
              <a:rPr lang="en-US" sz="2000">
                <a:ea typeface="+mn-lt"/>
                <a:cs typeface="+mn-lt"/>
              </a:rPr>
              <a:t>Affect eligibility for other VA benefits or services</a:t>
            </a:r>
          </a:p>
          <a:p>
            <a:pPr lvl="1">
              <a:lnSpc>
                <a:spcPct val="100000"/>
              </a:lnSpc>
            </a:pPr>
            <a:r>
              <a:rPr lang="en-US" sz="2000">
                <a:ea typeface="+mn-lt"/>
                <a:cs typeface="+mn-lt"/>
              </a:rPr>
              <a:t>Influence the VA’s decision to provide benefits or healthcare based upon your exposure or the amount of compensation you receive from the VA</a:t>
            </a:r>
          </a:p>
          <a:p>
            <a:pPr lvl="1">
              <a:lnSpc>
                <a:spcPct val="100000"/>
              </a:lnSpc>
            </a:pPr>
            <a:r>
              <a:rPr lang="en-US" sz="2000">
                <a:ea typeface="+mn-lt"/>
                <a:cs typeface="+mn-lt"/>
              </a:rPr>
              <a:t>Affect the amount of benefits or healthcare the VA provides to you now or in the future</a:t>
            </a:r>
          </a:p>
          <a:p>
            <a:pPr marL="0" indent="0">
              <a:lnSpc>
                <a:spcPct val="100000"/>
              </a:lnSpc>
              <a:buNone/>
            </a:pPr>
            <a:endParaRPr lang="en-US" sz="2000">
              <a:cs typeface="Calibri"/>
            </a:endParaRPr>
          </a:p>
          <a:p>
            <a:pPr marL="457200" lvl="1" indent="0">
              <a:buNone/>
            </a:pPr>
            <a:endParaRPr lang="en-US" sz="2200">
              <a:cs typeface="Calibri"/>
            </a:endParaRPr>
          </a:p>
          <a:p>
            <a:pPr lvl="1">
              <a:lnSpc>
                <a:spcPct val="110000"/>
              </a:lnSpc>
            </a:pPr>
            <a:endParaRPr lang="en-US" sz="2200">
              <a:cs typeface="Calibri"/>
            </a:endParaRPr>
          </a:p>
          <a:p>
            <a:endParaRPr lang="en-US" sz="2200">
              <a:cs typeface="Calibri"/>
            </a:endParaRPr>
          </a:p>
          <a:p>
            <a:pPr lvl="1"/>
            <a:endParaRPr lang="en-US" sz="2200">
              <a:cs typeface="Calibri"/>
            </a:endParaRPr>
          </a:p>
          <a:p>
            <a:pPr lvl="2"/>
            <a:endParaRPr lang="en-US" sz="2200">
              <a:cs typeface="Calibri"/>
            </a:endParaRPr>
          </a:p>
          <a:p>
            <a:endParaRPr lang="en-US" sz="2200">
              <a:cs typeface="Calibri"/>
            </a:endParaRPr>
          </a:p>
        </p:txBody>
      </p:sp>
      <p:pic>
        <p:nvPicPr>
          <p:cNvPr id="4" name="Picture 7" descr="A picture containing text&#10;&#10;Description automatically generated">
            <a:extLst>
              <a:ext uri="{FF2B5EF4-FFF2-40B4-BE49-F238E27FC236}">
                <a16:creationId xmlns:a16="http://schemas.microsoft.com/office/drawing/2014/main" id="{714E8787-3A74-696B-23DD-CA7C799BD8A5}"/>
              </a:ext>
            </a:extLst>
          </p:cNvPr>
          <p:cNvPicPr>
            <a:picLocks noChangeAspect="1"/>
          </p:cNvPicPr>
          <p:nvPr/>
        </p:nvPicPr>
        <p:blipFill>
          <a:blip r:embed="rId3"/>
          <a:stretch>
            <a:fillRect/>
          </a:stretch>
        </p:blipFill>
        <p:spPr>
          <a:xfrm>
            <a:off x="667337" y="5830734"/>
            <a:ext cx="2765066" cy="954788"/>
          </a:xfrm>
          <a:prstGeom prst="rect">
            <a:avLst/>
          </a:prstGeom>
        </p:spPr>
      </p:pic>
    </p:spTree>
    <p:extLst>
      <p:ext uri="{BB962C8B-B14F-4D97-AF65-F5344CB8AC3E}">
        <p14:creationId xmlns:p14="http://schemas.microsoft.com/office/powerpoint/2010/main" val="8398877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B711D2-F226-1923-AFAF-7C816E427FD0}"/>
              </a:ext>
            </a:extLst>
          </p:cNvPr>
          <p:cNvSpPr/>
          <p:nvPr/>
        </p:nvSpPr>
        <p:spPr>
          <a:xfrm>
            <a:off x="0" y="0"/>
            <a:ext cx="587827" cy="6858000"/>
          </a:xfrm>
          <a:prstGeom prst="rect">
            <a:avLst/>
          </a:prstGeom>
          <a:solidFill>
            <a:srgbClr val="040D6D"/>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red white and blue flag&#10;&#10;Description automatically generated with medium confidence">
            <a:extLst>
              <a:ext uri="{FF2B5EF4-FFF2-40B4-BE49-F238E27FC236}">
                <a16:creationId xmlns:a16="http://schemas.microsoft.com/office/drawing/2014/main" id="{C85380AC-79AE-779A-BED4-6124F9CC36C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0948853" y="0"/>
            <a:ext cx="2008196" cy="6852585"/>
          </a:xfrm>
          <a:prstGeom prst="rect">
            <a:avLst/>
          </a:prstGeom>
        </p:spPr>
      </p:pic>
      <p:sp>
        <p:nvSpPr>
          <p:cNvPr id="2" name="Title 1">
            <a:extLst>
              <a:ext uri="{FF2B5EF4-FFF2-40B4-BE49-F238E27FC236}">
                <a16:creationId xmlns:a16="http://schemas.microsoft.com/office/drawing/2014/main" id="{866FF5F4-4BE8-0687-106F-E6037EA9C537}"/>
              </a:ext>
            </a:extLst>
          </p:cNvPr>
          <p:cNvSpPr>
            <a:spLocks noGrp="1"/>
          </p:cNvSpPr>
          <p:nvPr>
            <p:ph type="title"/>
          </p:nvPr>
        </p:nvSpPr>
        <p:spPr/>
        <p:txBody>
          <a:bodyPr/>
          <a:lstStyle/>
          <a:p>
            <a:r>
              <a:rPr lang="en-US" b="1">
                <a:latin typeface="Arial" panose="020B0604020202020204" pitchFamily="34" charset="0"/>
                <a:cs typeface="Arial" panose="020B0604020202020204" pitchFamily="34" charset="0"/>
              </a:rPr>
              <a:t>Camp Lejeune Claims vs. VA Claims</a:t>
            </a:r>
          </a:p>
        </p:txBody>
      </p:sp>
      <p:sp>
        <p:nvSpPr>
          <p:cNvPr id="3" name="Text Placeholder 2">
            <a:extLst>
              <a:ext uri="{FF2B5EF4-FFF2-40B4-BE49-F238E27FC236}">
                <a16:creationId xmlns:a16="http://schemas.microsoft.com/office/drawing/2014/main" id="{3EB76F00-060B-976C-45EF-66ABA095412E}"/>
              </a:ext>
            </a:extLst>
          </p:cNvPr>
          <p:cNvSpPr>
            <a:spLocks noGrp="1"/>
          </p:cNvSpPr>
          <p:nvPr>
            <p:ph type="body" sz="quarter" idx="11"/>
          </p:nvPr>
        </p:nvSpPr>
        <p:spPr>
          <a:xfrm>
            <a:off x="838200" y="863900"/>
            <a:ext cx="10774680" cy="4792662"/>
          </a:xfrm>
        </p:spPr>
        <p:txBody>
          <a:bodyPr>
            <a:normAutofit/>
          </a:bodyPr>
          <a:lstStyle/>
          <a:p>
            <a:endParaRPr lang="en-US"/>
          </a:p>
          <a:p>
            <a:r>
              <a:rPr lang="en-US"/>
              <a:t>Separate Lanes - May pursue a Camp Lejeune legal claim and VA benefit simultaneously.</a:t>
            </a:r>
          </a:p>
          <a:p>
            <a:endParaRPr lang="en-US"/>
          </a:p>
          <a:p>
            <a:r>
              <a:rPr lang="en-US"/>
              <a:t>VA benefits eligibility vs. Camp Lejeune legal claim</a:t>
            </a:r>
          </a:p>
          <a:p>
            <a:endParaRPr lang="en-US"/>
          </a:p>
          <a:p>
            <a:r>
              <a:rPr lang="en-US"/>
              <a:t>If you have not applied for VA benefits, you are encouraged to reach out to your local VFW Service Officer, and we are happy to help you do so.</a:t>
            </a:r>
          </a:p>
          <a:p>
            <a:pPr lvl="1"/>
            <a:endParaRPr lang="en-US"/>
          </a:p>
        </p:txBody>
      </p:sp>
      <p:pic>
        <p:nvPicPr>
          <p:cNvPr id="5" name="Picture 4" descr="Logo, company name&#10;&#10;Description automatically generated">
            <a:extLst>
              <a:ext uri="{FF2B5EF4-FFF2-40B4-BE49-F238E27FC236}">
                <a16:creationId xmlns:a16="http://schemas.microsoft.com/office/drawing/2014/main" id="{3B0D17C7-164D-BF20-833F-4706E2226F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29411" y="5892234"/>
            <a:ext cx="2148865" cy="914993"/>
          </a:xfrm>
          <a:prstGeom prst="rect">
            <a:avLst/>
          </a:prstGeom>
        </p:spPr>
      </p:pic>
      <p:pic>
        <p:nvPicPr>
          <p:cNvPr id="7" name="Picture 7" descr="A picture containing text&#10;&#10;Description automatically generated">
            <a:extLst>
              <a:ext uri="{FF2B5EF4-FFF2-40B4-BE49-F238E27FC236}">
                <a16:creationId xmlns:a16="http://schemas.microsoft.com/office/drawing/2014/main" id="{52F245BD-19F4-C90E-FA9F-19A472D1E64C}"/>
              </a:ext>
            </a:extLst>
          </p:cNvPr>
          <p:cNvPicPr>
            <a:picLocks noChangeAspect="1"/>
          </p:cNvPicPr>
          <p:nvPr/>
        </p:nvPicPr>
        <p:blipFill>
          <a:blip r:embed="rId5"/>
          <a:stretch>
            <a:fillRect/>
          </a:stretch>
        </p:blipFill>
        <p:spPr>
          <a:xfrm>
            <a:off x="1215977" y="5852439"/>
            <a:ext cx="2765066" cy="954788"/>
          </a:xfrm>
          <a:prstGeom prst="rect">
            <a:avLst/>
          </a:prstGeom>
        </p:spPr>
      </p:pic>
    </p:spTree>
    <p:extLst>
      <p:ext uri="{BB962C8B-B14F-4D97-AF65-F5344CB8AC3E}">
        <p14:creationId xmlns:p14="http://schemas.microsoft.com/office/powerpoint/2010/main" val="24260829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B711D2-F226-1923-AFAF-7C816E427FD0}"/>
              </a:ext>
            </a:extLst>
          </p:cNvPr>
          <p:cNvSpPr/>
          <p:nvPr/>
        </p:nvSpPr>
        <p:spPr>
          <a:xfrm>
            <a:off x="0" y="0"/>
            <a:ext cx="587827" cy="6858000"/>
          </a:xfrm>
          <a:prstGeom prst="rect">
            <a:avLst/>
          </a:prstGeom>
          <a:solidFill>
            <a:srgbClr val="040D6D"/>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red white and blue flag&#10;&#10;Description automatically generated with medium confidence">
            <a:extLst>
              <a:ext uri="{FF2B5EF4-FFF2-40B4-BE49-F238E27FC236}">
                <a16:creationId xmlns:a16="http://schemas.microsoft.com/office/drawing/2014/main" id="{C85380AC-79AE-779A-BED4-6124F9CC36C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0948853" y="0"/>
            <a:ext cx="2008196" cy="6852585"/>
          </a:xfrm>
          <a:prstGeom prst="rect">
            <a:avLst/>
          </a:prstGeom>
        </p:spPr>
      </p:pic>
      <p:sp>
        <p:nvSpPr>
          <p:cNvPr id="12" name="Title 1">
            <a:extLst>
              <a:ext uri="{FF2B5EF4-FFF2-40B4-BE49-F238E27FC236}">
                <a16:creationId xmlns:a16="http://schemas.microsoft.com/office/drawing/2014/main" id="{7CD20C4D-B4DD-9EFA-D181-94892264F2E7}"/>
              </a:ext>
            </a:extLst>
          </p:cNvPr>
          <p:cNvSpPr>
            <a:spLocks noGrp="1"/>
          </p:cNvSpPr>
          <p:nvPr>
            <p:ph type="title"/>
          </p:nvPr>
        </p:nvSpPr>
        <p:spPr>
          <a:xfrm>
            <a:off x="-824345" y="101170"/>
            <a:ext cx="11353800" cy="730853"/>
          </a:xfrm>
        </p:spPr>
        <p:txBody>
          <a:bodyPr/>
          <a:lstStyle/>
          <a:p>
            <a:pPr algn="ctr"/>
            <a:r>
              <a:rPr lang="en-US" b="1">
                <a:latin typeface="Arial" panose="020B0604020202020204" pitchFamily="34" charset="0"/>
                <a:cs typeface="Arial" panose="020B0604020202020204" pitchFamily="34" charset="0"/>
              </a:rPr>
              <a:t>Review of Health Conditions</a:t>
            </a:r>
          </a:p>
        </p:txBody>
      </p:sp>
      <p:pic>
        <p:nvPicPr>
          <p:cNvPr id="16" name="Picture 7" descr="A picture containing text&#10;&#10;Description automatically generated">
            <a:extLst>
              <a:ext uri="{FF2B5EF4-FFF2-40B4-BE49-F238E27FC236}">
                <a16:creationId xmlns:a16="http://schemas.microsoft.com/office/drawing/2014/main" id="{09CD7BD5-3835-40A2-582A-1B4B7E06397E}"/>
              </a:ext>
            </a:extLst>
          </p:cNvPr>
          <p:cNvPicPr>
            <a:picLocks noChangeAspect="1"/>
          </p:cNvPicPr>
          <p:nvPr/>
        </p:nvPicPr>
        <p:blipFill>
          <a:blip r:embed="rId4"/>
          <a:stretch>
            <a:fillRect/>
          </a:stretch>
        </p:blipFill>
        <p:spPr>
          <a:xfrm>
            <a:off x="665373" y="5852439"/>
            <a:ext cx="2765066" cy="954788"/>
          </a:xfrm>
          <a:prstGeom prst="rect">
            <a:avLst/>
          </a:prstGeom>
        </p:spPr>
      </p:pic>
      <p:sp>
        <p:nvSpPr>
          <p:cNvPr id="5" name="TextBox 4">
            <a:extLst>
              <a:ext uri="{FF2B5EF4-FFF2-40B4-BE49-F238E27FC236}">
                <a16:creationId xmlns:a16="http://schemas.microsoft.com/office/drawing/2014/main" id="{3385C799-6A90-0819-3A8B-28895DFCE1F8}"/>
              </a:ext>
            </a:extLst>
          </p:cNvPr>
          <p:cNvSpPr txBox="1"/>
          <p:nvPr/>
        </p:nvSpPr>
        <p:spPr>
          <a:xfrm>
            <a:off x="660399" y="1203037"/>
            <a:ext cx="3666836" cy="41242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latin typeface="Times New Roman"/>
                <a:cs typeface="Segoe UI"/>
              </a:rPr>
              <a:t>Camp Lejeune Condition Tiers</a:t>
            </a:r>
            <a:r>
              <a:rPr lang="en-US" sz="2400">
                <a:latin typeface="Times New Roman"/>
                <a:cs typeface="Times New Roman"/>
              </a:rPr>
              <a:t> </a:t>
            </a:r>
          </a:p>
          <a:p>
            <a:endParaRPr lang="en-US" sz="1600">
              <a:latin typeface="Times New Roman"/>
              <a:cs typeface="Segoe UI"/>
            </a:endParaRPr>
          </a:p>
          <a:p>
            <a:r>
              <a:rPr lang="en-US" sz="1600">
                <a:latin typeface="Times New Roman"/>
                <a:cs typeface="Segoe UI"/>
              </a:rPr>
              <a:t>Tier 1: VA Presumptive and/or “Equipoise and Above” in ATSDR Report</a:t>
            </a:r>
            <a:endParaRPr lang="en-US" sz="1600">
              <a:latin typeface="Times New Roman"/>
              <a:cs typeface="Times New Roman"/>
            </a:endParaRPr>
          </a:p>
          <a:p>
            <a:endParaRPr lang="en-US" sz="1600">
              <a:latin typeface="Times New Roman"/>
              <a:cs typeface="Segoe UI"/>
            </a:endParaRPr>
          </a:p>
          <a:p>
            <a:r>
              <a:rPr lang="en-US" sz="1600">
                <a:latin typeface="Times New Roman"/>
                <a:cs typeface="Segoe UI"/>
              </a:rPr>
              <a:t>Tier 2: Possibly associated deceases but below equipoise ATSDR findings</a:t>
            </a:r>
            <a:r>
              <a:rPr lang="en-US" sz="1600">
                <a:latin typeface="Times New Roman"/>
                <a:cs typeface="Times New Roman"/>
              </a:rPr>
              <a:t> </a:t>
            </a:r>
          </a:p>
          <a:p>
            <a:endParaRPr lang="en-US" sz="1600">
              <a:latin typeface="Times New Roman"/>
              <a:cs typeface="Times New Roman"/>
            </a:endParaRPr>
          </a:p>
          <a:p>
            <a:r>
              <a:rPr lang="en-US" sz="1600">
                <a:latin typeface="Times New Roman"/>
                <a:cs typeface="Segoe UI"/>
              </a:rPr>
              <a:t>Tier 3: Unlikely related but diagnosed condition</a:t>
            </a:r>
          </a:p>
          <a:p>
            <a:endParaRPr lang="en-US" sz="2000">
              <a:ea typeface="Calibri"/>
              <a:cs typeface="Calibri"/>
            </a:endParaRPr>
          </a:p>
          <a:p>
            <a:r>
              <a:rPr lang="en-US" sz="1600">
                <a:latin typeface="Times New Roman"/>
                <a:cs typeface="Segoe UI"/>
              </a:rPr>
              <a:t>Tier 4: No diagnosed conditions but meets exposure qualifications</a:t>
            </a:r>
            <a:r>
              <a:rPr lang="en-US" sz="1600">
                <a:latin typeface="Times New Roman"/>
                <a:cs typeface="Times New Roman"/>
              </a:rPr>
              <a:t> </a:t>
            </a:r>
          </a:p>
          <a:p>
            <a:endParaRPr lang="en-US">
              <a:latin typeface="Segoe UI"/>
              <a:cs typeface="Segoe UI"/>
            </a:endParaRPr>
          </a:p>
        </p:txBody>
      </p:sp>
      <p:graphicFrame>
        <p:nvGraphicFramePr>
          <p:cNvPr id="8" name="Table 9">
            <a:extLst>
              <a:ext uri="{FF2B5EF4-FFF2-40B4-BE49-F238E27FC236}">
                <a16:creationId xmlns:a16="http://schemas.microsoft.com/office/drawing/2014/main" id="{4F57C926-1BEC-EC02-9C49-4527DBE4067C}"/>
              </a:ext>
            </a:extLst>
          </p:cNvPr>
          <p:cNvGraphicFramePr>
            <a:graphicFrameLocks noGrp="1"/>
          </p:cNvGraphicFramePr>
          <p:nvPr>
            <p:extLst>
              <p:ext uri="{D42A27DB-BD31-4B8C-83A1-F6EECF244321}">
                <p14:modId xmlns:p14="http://schemas.microsoft.com/office/powerpoint/2010/main" val="3626744800"/>
              </p:ext>
            </p:extLst>
          </p:nvPr>
        </p:nvGraphicFramePr>
        <p:xfrm>
          <a:off x="4398818" y="877453"/>
          <a:ext cx="7620201" cy="11617021"/>
        </p:xfrm>
        <a:graphic>
          <a:graphicData uri="http://schemas.openxmlformats.org/drawingml/2006/table">
            <a:tbl>
              <a:tblPr firstRow="1" bandRow="1">
                <a:tableStyleId>{5940675A-B579-460E-94D1-54222C63F5DA}</a:tableStyleId>
              </a:tblPr>
              <a:tblGrid>
                <a:gridCol w="2540067">
                  <a:extLst>
                    <a:ext uri="{9D8B030D-6E8A-4147-A177-3AD203B41FA5}">
                      <a16:colId xmlns:a16="http://schemas.microsoft.com/office/drawing/2014/main" val="353167400"/>
                    </a:ext>
                  </a:extLst>
                </a:gridCol>
                <a:gridCol w="2540067">
                  <a:extLst>
                    <a:ext uri="{9D8B030D-6E8A-4147-A177-3AD203B41FA5}">
                      <a16:colId xmlns:a16="http://schemas.microsoft.com/office/drawing/2014/main" val="3727284145"/>
                    </a:ext>
                  </a:extLst>
                </a:gridCol>
                <a:gridCol w="2540067">
                  <a:extLst>
                    <a:ext uri="{9D8B030D-6E8A-4147-A177-3AD203B41FA5}">
                      <a16:colId xmlns:a16="http://schemas.microsoft.com/office/drawing/2014/main" val="1640680711"/>
                    </a:ext>
                  </a:extLst>
                </a:gridCol>
              </a:tblGrid>
              <a:tr h="404090">
                <a:tc>
                  <a:txBody>
                    <a:bodyPr/>
                    <a:lstStyle/>
                    <a:p>
                      <a:pPr lvl="0" algn="ctr">
                        <a:buNone/>
                      </a:pPr>
                      <a:r>
                        <a:rPr lang="en-US" sz="2000" b="1"/>
                        <a:t>Tier 1</a:t>
                      </a:r>
                    </a:p>
                  </a:txBody>
                  <a:tcPr/>
                </a:tc>
                <a:tc>
                  <a:txBody>
                    <a:bodyPr/>
                    <a:lstStyle/>
                    <a:p>
                      <a:pPr lvl="0" algn="ctr">
                        <a:buNone/>
                      </a:pPr>
                      <a:r>
                        <a:rPr lang="en-US" sz="2000" b="1"/>
                        <a:t>Tier 2</a:t>
                      </a:r>
                    </a:p>
                  </a:txBody>
                  <a:tcPr/>
                </a:tc>
                <a:tc>
                  <a:txBody>
                    <a:bodyPr/>
                    <a:lstStyle/>
                    <a:p>
                      <a:pPr lvl="0" algn="ctr">
                        <a:buNone/>
                      </a:pPr>
                      <a:r>
                        <a:rPr lang="en-US" sz="2000" b="1" i="0" u="none" strike="noStrike" noProof="0">
                          <a:latin typeface="Calibri"/>
                        </a:rPr>
                        <a:t>Tier 3</a:t>
                      </a:r>
                    </a:p>
                  </a:txBody>
                  <a:tcPr/>
                </a:tc>
                <a:extLst>
                  <a:ext uri="{0D108BD9-81ED-4DB2-BD59-A6C34878D82A}">
                    <a16:rowId xmlns:a16="http://schemas.microsoft.com/office/drawing/2014/main" val="2992026875"/>
                  </a:ext>
                </a:extLst>
              </a:tr>
              <a:tr h="5513171">
                <a:tc>
                  <a:txBody>
                    <a:bodyPr/>
                    <a:lstStyle/>
                    <a:p>
                      <a:pPr lvl="0" algn="ctr">
                        <a:lnSpc>
                          <a:spcPct val="100000"/>
                        </a:lnSpc>
                        <a:spcBef>
                          <a:spcPts val="0"/>
                        </a:spcBef>
                        <a:spcAft>
                          <a:spcPts val="0"/>
                        </a:spcAft>
                        <a:buNone/>
                      </a:pPr>
                      <a:r>
                        <a:rPr lang="en-US" sz="1400" b="1" i="0" u="sng" strike="noStrike" noProof="0">
                          <a:latin typeface="Calibri"/>
                        </a:rPr>
                        <a:t>VA Presumptive Conditions</a:t>
                      </a:r>
                      <a:endParaRPr lang="en-US" sz="1400" b="0" i="0" u="none" strike="noStrike" noProof="0">
                        <a:latin typeface="Calibri"/>
                      </a:endParaRPr>
                    </a:p>
                    <a:p>
                      <a:pPr marL="285750" lvl="0" indent="-285750" algn="l">
                        <a:lnSpc>
                          <a:spcPct val="100000"/>
                        </a:lnSpc>
                        <a:spcBef>
                          <a:spcPts val="0"/>
                        </a:spcBef>
                        <a:spcAft>
                          <a:spcPts val="0"/>
                        </a:spcAft>
                        <a:buFont typeface="Symbol"/>
                        <a:buChar char="•"/>
                      </a:pPr>
                      <a:r>
                        <a:rPr lang="en-US" sz="1400" b="0" i="0" u="none" strike="noStrike" noProof="0">
                          <a:latin typeface="Calibri"/>
                        </a:rPr>
                        <a:t>Adult leukemia</a:t>
                      </a:r>
                    </a:p>
                    <a:p>
                      <a:pPr marL="285750" lvl="0" indent="-285750" algn="l">
                        <a:lnSpc>
                          <a:spcPct val="100000"/>
                        </a:lnSpc>
                        <a:spcBef>
                          <a:spcPts val="0"/>
                        </a:spcBef>
                        <a:spcAft>
                          <a:spcPts val="0"/>
                        </a:spcAft>
                        <a:buFont typeface="Symbol"/>
                        <a:buChar char="•"/>
                      </a:pPr>
                      <a:r>
                        <a:rPr lang="en-US" sz="1400" b="0" i="0" u="none" strike="noStrike" noProof="0">
                          <a:latin typeface="Calibri"/>
                        </a:rPr>
                        <a:t>Aplastic anemia and other myelodysplastic syndromes</a:t>
                      </a:r>
                    </a:p>
                    <a:p>
                      <a:pPr marL="285750" lvl="0" indent="-285750" algn="l">
                        <a:lnSpc>
                          <a:spcPct val="100000"/>
                        </a:lnSpc>
                        <a:spcBef>
                          <a:spcPts val="0"/>
                        </a:spcBef>
                        <a:spcAft>
                          <a:spcPts val="0"/>
                        </a:spcAft>
                        <a:buFont typeface="Symbol"/>
                        <a:buChar char="•"/>
                      </a:pPr>
                      <a:r>
                        <a:rPr lang="en-US" sz="1400" b="0" i="0" u="none" strike="noStrike" noProof="0">
                          <a:latin typeface="Calibri"/>
                        </a:rPr>
                        <a:t>Bladder cancer</a:t>
                      </a:r>
                    </a:p>
                    <a:p>
                      <a:pPr marL="285750" lvl="0" indent="-285750" algn="l">
                        <a:lnSpc>
                          <a:spcPct val="100000"/>
                        </a:lnSpc>
                        <a:spcBef>
                          <a:spcPts val="0"/>
                        </a:spcBef>
                        <a:spcAft>
                          <a:spcPts val="0"/>
                        </a:spcAft>
                        <a:buFont typeface="Symbol"/>
                        <a:buChar char="•"/>
                      </a:pPr>
                      <a:r>
                        <a:rPr lang="en-US" sz="1400" b="0" i="0" u="none" strike="noStrike" noProof="0">
                          <a:latin typeface="Calibri"/>
                        </a:rPr>
                        <a:t>Kidney cancer</a:t>
                      </a:r>
                    </a:p>
                    <a:p>
                      <a:pPr marL="285750" lvl="0" indent="-285750" algn="l">
                        <a:lnSpc>
                          <a:spcPct val="100000"/>
                        </a:lnSpc>
                        <a:spcBef>
                          <a:spcPts val="0"/>
                        </a:spcBef>
                        <a:spcAft>
                          <a:spcPts val="0"/>
                        </a:spcAft>
                        <a:buFont typeface="Symbol"/>
                        <a:buChar char="•"/>
                      </a:pPr>
                      <a:r>
                        <a:rPr lang="en-US" sz="1400" b="0" i="0" u="none" strike="noStrike" noProof="0">
                          <a:latin typeface="Calibri"/>
                        </a:rPr>
                        <a:t>Liver cancer</a:t>
                      </a:r>
                    </a:p>
                    <a:p>
                      <a:pPr marL="285750" lvl="0" indent="-285750" algn="l">
                        <a:lnSpc>
                          <a:spcPct val="100000"/>
                        </a:lnSpc>
                        <a:spcBef>
                          <a:spcPts val="0"/>
                        </a:spcBef>
                        <a:spcAft>
                          <a:spcPts val="0"/>
                        </a:spcAft>
                        <a:buFont typeface="Symbol"/>
                        <a:buChar char="•"/>
                      </a:pPr>
                      <a:r>
                        <a:rPr lang="en-US" sz="1400" b="0" i="0" u="none" strike="noStrike" noProof="0">
                          <a:latin typeface="Calibri"/>
                        </a:rPr>
                        <a:t>Multiple myeloma</a:t>
                      </a:r>
                    </a:p>
                    <a:p>
                      <a:pPr marL="285750" lvl="0" indent="-285750" algn="l">
                        <a:lnSpc>
                          <a:spcPct val="100000"/>
                        </a:lnSpc>
                        <a:spcBef>
                          <a:spcPts val="0"/>
                        </a:spcBef>
                        <a:spcAft>
                          <a:spcPts val="0"/>
                        </a:spcAft>
                        <a:buFont typeface="Symbol"/>
                        <a:buChar char="•"/>
                      </a:pPr>
                      <a:r>
                        <a:rPr lang="en-US" sz="1400" b="0" i="0" u="none" strike="noStrike" noProof="0">
                          <a:latin typeface="Calibri"/>
                        </a:rPr>
                        <a:t>Non-Hodgkin’s lymphoma</a:t>
                      </a:r>
                    </a:p>
                    <a:p>
                      <a:pPr marL="285750" lvl="0" indent="-285750" algn="l">
                        <a:lnSpc>
                          <a:spcPct val="100000"/>
                        </a:lnSpc>
                        <a:spcBef>
                          <a:spcPts val="0"/>
                        </a:spcBef>
                        <a:spcAft>
                          <a:spcPts val="0"/>
                        </a:spcAft>
                        <a:buFont typeface="Symbol"/>
                        <a:buChar char="•"/>
                      </a:pPr>
                      <a:r>
                        <a:rPr lang="en-US" sz="1400" b="0" i="0" u="none" strike="noStrike" noProof="0">
                          <a:latin typeface="Calibri"/>
                        </a:rPr>
                        <a:t>Parkinson’s disease</a:t>
                      </a:r>
                    </a:p>
                    <a:p>
                      <a:pPr lvl="0" indent="0" algn="ctr">
                        <a:lnSpc>
                          <a:spcPct val="100000"/>
                        </a:lnSpc>
                        <a:spcBef>
                          <a:spcPts val="0"/>
                        </a:spcBef>
                        <a:spcAft>
                          <a:spcPts val="0"/>
                        </a:spcAft>
                        <a:buNone/>
                      </a:pPr>
                      <a:r>
                        <a:rPr lang="en-US" sz="1400" b="1" i="0" u="sng" strike="noStrike" noProof="0">
                          <a:latin typeface="Calibri"/>
                        </a:rPr>
                        <a:t>Other Equipoise or above conditions</a:t>
                      </a:r>
                      <a:endParaRPr lang="en-US" sz="1400" b="0" i="0" u="none" strike="noStrike" noProof="0">
                        <a:latin typeface="Calibri"/>
                      </a:endParaRPr>
                    </a:p>
                    <a:p>
                      <a:pPr marL="285750" lvl="0" indent="-285750" algn="l">
                        <a:lnSpc>
                          <a:spcPct val="100000"/>
                        </a:lnSpc>
                        <a:spcBef>
                          <a:spcPts val="0"/>
                        </a:spcBef>
                        <a:spcAft>
                          <a:spcPts val="0"/>
                        </a:spcAft>
                        <a:buFont typeface="Symbol"/>
                        <a:buChar char="•"/>
                      </a:pPr>
                      <a:r>
                        <a:rPr lang="en-US" sz="1400" b="0" i="0" u="none" strike="noStrike" noProof="0">
                          <a:latin typeface="Calibri"/>
                        </a:rPr>
                        <a:t>Birth defects</a:t>
                      </a:r>
                    </a:p>
                    <a:p>
                      <a:pPr marL="285750" lvl="0" indent="-285750" algn="l">
                        <a:lnSpc>
                          <a:spcPct val="100000"/>
                        </a:lnSpc>
                        <a:spcBef>
                          <a:spcPts val="0"/>
                        </a:spcBef>
                        <a:spcAft>
                          <a:spcPts val="0"/>
                        </a:spcAft>
                        <a:buFont typeface="Symbol"/>
                        <a:buChar char="•"/>
                      </a:pPr>
                      <a:r>
                        <a:rPr lang="en-US" sz="1400" b="0" i="0" u="none" strike="noStrike" noProof="0">
                          <a:latin typeface="Calibri"/>
                        </a:rPr>
                        <a:t>Breast cancer</a:t>
                      </a:r>
                    </a:p>
                    <a:p>
                      <a:pPr marL="285750" lvl="0" indent="-285750" algn="l">
                        <a:lnSpc>
                          <a:spcPct val="100000"/>
                        </a:lnSpc>
                        <a:spcBef>
                          <a:spcPts val="0"/>
                        </a:spcBef>
                        <a:spcAft>
                          <a:spcPts val="0"/>
                        </a:spcAft>
                        <a:buFont typeface="Symbol"/>
                        <a:buChar char="•"/>
                      </a:pPr>
                      <a:r>
                        <a:rPr lang="en-US" sz="1400" b="0" i="0" u="none" strike="noStrike" noProof="0">
                          <a:latin typeface="Calibri"/>
                        </a:rPr>
                        <a:t>Cardiac Birth Defects</a:t>
                      </a:r>
                    </a:p>
                    <a:p>
                      <a:pPr marL="285750" lvl="0" indent="-285750" algn="l">
                        <a:lnSpc>
                          <a:spcPct val="100000"/>
                        </a:lnSpc>
                        <a:spcBef>
                          <a:spcPts val="0"/>
                        </a:spcBef>
                        <a:spcAft>
                          <a:spcPts val="0"/>
                        </a:spcAft>
                        <a:buFont typeface="Symbol"/>
                        <a:buChar char="•"/>
                      </a:pPr>
                      <a:r>
                        <a:rPr lang="en-US" sz="1400" b="0" i="0" u="none" strike="noStrike" noProof="0">
                          <a:latin typeface="Calibri"/>
                        </a:rPr>
                        <a:t>Esophageal cancer</a:t>
                      </a:r>
                    </a:p>
                    <a:p>
                      <a:pPr marL="285750" lvl="0" indent="-285750" algn="l">
                        <a:lnSpc>
                          <a:spcPct val="100000"/>
                        </a:lnSpc>
                        <a:spcBef>
                          <a:spcPts val="0"/>
                        </a:spcBef>
                        <a:spcAft>
                          <a:spcPts val="0"/>
                        </a:spcAft>
                        <a:buFont typeface="Symbol"/>
                        <a:buChar char="•"/>
                      </a:pPr>
                      <a:r>
                        <a:rPr lang="en-US" sz="1400" b="0" i="0" u="none" strike="noStrike" noProof="0">
                          <a:latin typeface="Calibri"/>
                        </a:rPr>
                        <a:t>Female infertility</a:t>
                      </a:r>
                    </a:p>
                    <a:p>
                      <a:pPr marL="285750" lvl="0" indent="-285750" algn="l">
                        <a:lnSpc>
                          <a:spcPct val="100000"/>
                        </a:lnSpc>
                        <a:spcBef>
                          <a:spcPts val="0"/>
                        </a:spcBef>
                        <a:spcAft>
                          <a:spcPts val="0"/>
                        </a:spcAft>
                        <a:buFont typeface="Symbol"/>
                        <a:buChar char="•"/>
                      </a:pPr>
                      <a:r>
                        <a:rPr lang="en-US" sz="1400" b="0" i="0" u="none" strike="noStrike" noProof="0">
                          <a:latin typeface="Calibri"/>
                        </a:rPr>
                        <a:t>Hepatic steatosis</a:t>
                      </a:r>
                    </a:p>
                    <a:p>
                      <a:pPr marL="285750" lvl="0" indent="-285750" algn="l">
                        <a:lnSpc>
                          <a:spcPct val="100000"/>
                        </a:lnSpc>
                        <a:spcBef>
                          <a:spcPts val="0"/>
                        </a:spcBef>
                        <a:spcAft>
                          <a:spcPts val="0"/>
                        </a:spcAft>
                        <a:buFont typeface="Symbol"/>
                        <a:buChar char="•"/>
                      </a:pPr>
                      <a:r>
                        <a:rPr lang="en-US" sz="1400" b="0" i="0" u="none" strike="noStrike" noProof="0">
                          <a:latin typeface="Calibri"/>
                        </a:rPr>
                        <a:t>Kidney diseases</a:t>
                      </a:r>
                    </a:p>
                    <a:p>
                      <a:pPr marL="285750" lvl="0" indent="-285750" algn="l">
                        <a:lnSpc>
                          <a:spcPct val="100000"/>
                        </a:lnSpc>
                        <a:spcBef>
                          <a:spcPts val="0"/>
                        </a:spcBef>
                        <a:spcAft>
                          <a:spcPts val="0"/>
                        </a:spcAft>
                        <a:buFont typeface="Symbol"/>
                        <a:buChar char="•"/>
                      </a:pPr>
                      <a:r>
                        <a:rPr lang="en-US" sz="1400" b="0" i="0" u="none" strike="noStrike" noProof="0">
                          <a:latin typeface="Calibri"/>
                        </a:rPr>
                        <a:t>Leukemia</a:t>
                      </a:r>
                    </a:p>
                    <a:p>
                      <a:pPr marL="285750" lvl="0" indent="-285750" algn="l">
                        <a:lnSpc>
                          <a:spcPct val="100000"/>
                        </a:lnSpc>
                        <a:spcBef>
                          <a:spcPts val="0"/>
                        </a:spcBef>
                        <a:spcAft>
                          <a:spcPts val="0"/>
                        </a:spcAft>
                        <a:buFont typeface="Symbol"/>
                        <a:buChar char="•"/>
                      </a:pPr>
                      <a:r>
                        <a:rPr lang="en-US" sz="1400" b="0" i="0" u="none" strike="noStrike" noProof="0">
                          <a:latin typeface="Calibri"/>
                        </a:rPr>
                        <a:t>Lung cancer</a:t>
                      </a:r>
                    </a:p>
                    <a:p>
                      <a:pPr marL="285750" lvl="0" indent="-285750" algn="l">
                        <a:lnSpc>
                          <a:spcPct val="100000"/>
                        </a:lnSpc>
                        <a:spcBef>
                          <a:spcPts val="0"/>
                        </a:spcBef>
                        <a:spcAft>
                          <a:spcPts val="0"/>
                        </a:spcAft>
                        <a:buFont typeface="Symbol"/>
                        <a:buChar char="•"/>
                      </a:pPr>
                      <a:r>
                        <a:rPr lang="en-US" sz="1400" b="0" i="0" u="none" strike="noStrike" noProof="0">
                          <a:latin typeface="Calibri"/>
                        </a:rPr>
                        <a:t>Miscarriage</a:t>
                      </a:r>
                    </a:p>
                    <a:p>
                      <a:pPr marL="285750" lvl="0" indent="-285750" algn="l">
                        <a:lnSpc>
                          <a:spcPct val="100000"/>
                        </a:lnSpc>
                        <a:spcBef>
                          <a:spcPts val="0"/>
                        </a:spcBef>
                        <a:spcAft>
                          <a:spcPts val="0"/>
                        </a:spcAft>
                        <a:buFont typeface="Symbol"/>
                        <a:buChar char="•"/>
                      </a:pPr>
                      <a:r>
                        <a:rPr lang="en-US" sz="1400" b="0" i="0" u="none" strike="noStrike" noProof="0">
                          <a:latin typeface="Calibri"/>
                        </a:rPr>
                        <a:t>Neurobehavioral effects</a:t>
                      </a:r>
                    </a:p>
                    <a:p>
                      <a:pPr marL="285750" lvl="0" indent="-285750" algn="l">
                        <a:lnSpc>
                          <a:spcPct val="100000"/>
                        </a:lnSpc>
                        <a:spcBef>
                          <a:spcPts val="0"/>
                        </a:spcBef>
                        <a:spcAft>
                          <a:spcPts val="0"/>
                        </a:spcAft>
                        <a:buFont typeface="Symbol"/>
                        <a:buChar char="•"/>
                      </a:pPr>
                      <a:r>
                        <a:rPr lang="en-US" sz="1400" b="0" i="0" u="none" strike="noStrike" noProof="0">
                          <a:latin typeface="Calibri"/>
                        </a:rPr>
                        <a:t>Renal toxicity</a:t>
                      </a:r>
                    </a:p>
                    <a:p>
                      <a:pPr marL="285750" lvl="0" indent="-285750" algn="l">
                        <a:lnSpc>
                          <a:spcPct val="100000"/>
                        </a:lnSpc>
                        <a:spcBef>
                          <a:spcPts val="0"/>
                        </a:spcBef>
                        <a:spcAft>
                          <a:spcPts val="0"/>
                        </a:spcAft>
                        <a:buFont typeface="Symbol"/>
                        <a:buChar char="•"/>
                      </a:pPr>
                      <a:r>
                        <a:rPr lang="en-US" sz="1400" b="0" i="0" u="none" strike="noStrike" noProof="0">
                          <a:latin typeface="Calibri"/>
                        </a:rPr>
                        <a:t>Scleroderma</a:t>
                      </a:r>
                    </a:p>
                    <a:p>
                      <a:pPr lvl="0">
                        <a:buNone/>
                      </a:pPr>
                      <a:endParaRPr lang="en-US"/>
                    </a:p>
                  </a:txBody>
                  <a:tcPr/>
                </a:tc>
                <a:tc>
                  <a:txBody>
                    <a:bodyPr/>
                    <a:lstStyle/>
                    <a:p>
                      <a:pPr marL="285750" lvl="0" indent="-285750" algn="l">
                        <a:lnSpc>
                          <a:spcPct val="100000"/>
                        </a:lnSpc>
                        <a:spcBef>
                          <a:spcPts val="0"/>
                        </a:spcBef>
                        <a:spcAft>
                          <a:spcPts val="0"/>
                        </a:spcAft>
                        <a:buFont typeface="Symbol"/>
                        <a:buChar char="•"/>
                      </a:pPr>
                      <a:r>
                        <a:rPr lang="en-US" sz="1600" b="0" i="0" u="none" strike="noStrike" noProof="0">
                          <a:latin typeface="Calibri"/>
                        </a:rPr>
                        <a:t>Pancreatic Cancer</a:t>
                      </a:r>
                    </a:p>
                    <a:p>
                      <a:pPr marL="285750" lvl="0" indent="-285750" algn="l">
                        <a:lnSpc>
                          <a:spcPct val="100000"/>
                        </a:lnSpc>
                        <a:spcBef>
                          <a:spcPts val="0"/>
                        </a:spcBef>
                        <a:spcAft>
                          <a:spcPts val="0"/>
                        </a:spcAft>
                        <a:buFont typeface="Symbol"/>
                        <a:buChar char="•"/>
                      </a:pPr>
                      <a:r>
                        <a:rPr lang="en-US" sz="1600" b="0" i="0" u="none" strike="noStrike" noProof="0">
                          <a:latin typeface="Calibri"/>
                        </a:rPr>
                        <a:t>Prostate Cancer</a:t>
                      </a:r>
                    </a:p>
                    <a:p>
                      <a:pPr marL="285750" lvl="0" indent="-285750" algn="l">
                        <a:lnSpc>
                          <a:spcPct val="100000"/>
                        </a:lnSpc>
                        <a:spcBef>
                          <a:spcPts val="0"/>
                        </a:spcBef>
                        <a:spcAft>
                          <a:spcPts val="0"/>
                        </a:spcAft>
                        <a:buFont typeface="Symbol"/>
                        <a:buChar char="•"/>
                      </a:pPr>
                      <a:r>
                        <a:rPr lang="en-US" sz="1600" b="0" i="0" u="none" strike="noStrike" noProof="0">
                          <a:latin typeface="Calibri"/>
                        </a:rPr>
                        <a:t>Rectal Cancer</a:t>
                      </a:r>
                    </a:p>
                    <a:p>
                      <a:pPr marL="285750" lvl="0" indent="-285750" algn="l">
                        <a:lnSpc>
                          <a:spcPct val="100000"/>
                        </a:lnSpc>
                        <a:spcBef>
                          <a:spcPts val="0"/>
                        </a:spcBef>
                        <a:spcAft>
                          <a:spcPts val="0"/>
                        </a:spcAft>
                        <a:buFont typeface="Symbol"/>
                        <a:buChar char="•"/>
                      </a:pPr>
                      <a:r>
                        <a:rPr lang="en-US" sz="1600" b="0" i="0" u="none" strike="noStrike" noProof="0">
                          <a:latin typeface="Calibri"/>
                        </a:rPr>
                        <a:t>Brain/CNS Cancer</a:t>
                      </a:r>
                    </a:p>
                    <a:p>
                      <a:pPr marL="285750" lvl="0" indent="-285750" algn="l">
                        <a:lnSpc>
                          <a:spcPct val="100000"/>
                        </a:lnSpc>
                        <a:spcBef>
                          <a:spcPts val="0"/>
                        </a:spcBef>
                        <a:spcAft>
                          <a:spcPts val="0"/>
                        </a:spcAft>
                        <a:buFont typeface="Symbol"/>
                        <a:buChar char="•"/>
                      </a:pPr>
                      <a:r>
                        <a:rPr lang="en-US" sz="1600" b="0" i="0" u="none" strike="noStrike" noProof="0">
                          <a:latin typeface="Calibri"/>
                        </a:rPr>
                        <a:t>Other serious, chronic, or life-threatening cancer or condition</a:t>
                      </a:r>
                    </a:p>
                    <a:p>
                      <a:pPr lvl="0">
                        <a:buNone/>
                      </a:pPr>
                      <a:endParaRPr lang="en-US"/>
                    </a:p>
                  </a:txBody>
                  <a:tcPr/>
                </a:tc>
                <a:tc>
                  <a:txBody>
                    <a:bodyPr/>
                    <a:lstStyle/>
                    <a:p>
                      <a:pPr lvl="0">
                        <a:buNone/>
                      </a:pPr>
                      <a:r>
                        <a:rPr lang="en-US" sz="1600" b="0" i="0" u="none" strike="noStrike" noProof="0">
                          <a:latin typeface="Calibri"/>
                        </a:rPr>
                        <a:t>Other conditions or diseases</a:t>
                      </a:r>
                    </a:p>
                  </a:txBody>
                  <a:tcPr/>
                </a:tc>
                <a:extLst>
                  <a:ext uri="{0D108BD9-81ED-4DB2-BD59-A6C34878D82A}">
                    <a16:rowId xmlns:a16="http://schemas.microsoft.com/office/drawing/2014/main" val="3604545546"/>
                  </a:ext>
                </a:extLst>
              </a:tr>
              <a:tr h="5513171">
                <a:tc>
                  <a:txBody>
                    <a:bodyPr/>
                    <a:lstStyle/>
                    <a:p>
                      <a:pPr lvl="0">
                        <a:buNone/>
                      </a:pPr>
                      <a:endParaRPr lang="en-US"/>
                    </a:p>
                  </a:txBody>
                  <a:tcPr/>
                </a:tc>
                <a:tc>
                  <a:txBody>
                    <a:bodyPr/>
                    <a:lstStyle/>
                    <a:p>
                      <a:pPr lvl="0">
                        <a:buNone/>
                      </a:pPr>
                      <a:endParaRPr lang="en-US"/>
                    </a:p>
                  </a:txBody>
                  <a:tcPr/>
                </a:tc>
                <a:tc>
                  <a:txBody>
                    <a:bodyPr/>
                    <a:lstStyle/>
                    <a:p>
                      <a:pPr lvl="0">
                        <a:buNone/>
                      </a:pPr>
                      <a:endParaRPr lang="en-US" sz="1600" b="0" i="0" u="none" strike="noStrike" noProof="0">
                        <a:latin typeface="Calibri"/>
                      </a:endParaRPr>
                    </a:p>
                  </a:txBody>
                  <a:tcPr/>
                </a:tc>
                <a:extLst>
                  <a:ext uri="{0D108BD9-81ED-4DB2-BD59-A6C34878D82A}">
                    <a16:rowId xmlns:a16="http://schemas.microsoft.com/office/drawing/2014/main" val="239052373"/>
                  </a:ext>
                </a:extLst>
              </a:tr>
            </a:tbl>
          </a:graphicData>
        </a:graphic>
      </p:graphicFrame>
    </p:spTree>
    <p:extLst>
      <p:ext uri="{BB962C8B-B14F-4D97-AF65-F5344CB8AC3E}">
        <p14:creationId xmlns:p14="http://schemas.microsoft.com/office/powerpoint/2010/main" val="19989740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B711D2-F226-1923-AFAF-7C816E427FD0}"/>
              </a:ext>
            </a:extLst>
          </p:cNvPr>
          <p:cNvSpPr/>
          <p:nvPr/>
        </p:nvSpPr>
        <p:spPr>
          <a:xfrm>
            <a:off x="0" y="0"/>
            <a:ext cx="587827" cy="6858000"/>
          </a:xfrm>
          <a:prstGeom prst="rect">
            <a:avLst/>
          </a:prstGeom>
          <a:solidFill>
            <a:srgbClr val="040D6D"/>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red white and blue flag&#10;&#10;Description automatically generated with medium confidence">
            <a:extLst>
              <a:ext uri="{FF2B5EF4-FFF2-40B4-BE49-F238E27FC236}">
                <a16:creationId xmlns:a16="http://schemas.microsoft.com/office/drawing/2014/main" id="{C85380AC-79AE-779A-BED4-6124F9CC36C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0948853" y="0"/>
            <a:ext cx="2008196" cy="6852585"/>
          </a:xfrm>
          <a:prstGeom prst="rect">
            <a:avLst/>
          </a:prstGeom>
        </p:spPr>
      </p:pic>
      <p:sp>
        <p:nvSpPr>
          <p:cNvPr id="2" name="Title 1">
            <a:extLst>
              <a:ext uri="{FF2B5EF4-FFF2-40B4-BE49-F238E27FC236}">
                <a16:creationId xmlns:a16="http://schemas.microsoft.com/office/drawing/2014/main" id="{866FF5F4-4BE8-0687-106F-E6037EA9C537}"/>
              </a:ext>
            </a:extLst>
          </p:cNvPr>
          <p:cNvSpPr>
            <a:spLocks noGrp="1"/>
          </p:cNvSpPr>
          <p:nvPr>
            <p:ph type="title"/>
          </p:nvPr>
        </p:nvSpPr>
        <p:spPr/>
        <p:txBody>
          <a:bodyPr/>
          <a:lstStyle/>
          <a:p>
            <a:pPr algn="ctr"/>
            <a:r>
              <a:rPr lang="en-US" b="1">
                <a:latin typeface="Arial" panose="020B0604020202020204" pitchFamily="34" charset="0"/>
                <a:cs typeface="Arial" panose="020B0604020202020204" pitchFamily="34" charset="0"/>
              </a:rPr>
              <a:t>Review of Health Condition “Tiers”</a:t>
            </a:r>
          </a:p>
        </p:txBody>
      </p:sp>
      <p:sp>
        <p:nvSpPr>
          <p:cNvPr id="3" name="Text Placeholder 2">
            <a:extLst>
              <a:ext uri="{FF2B5EF4-FFF2-40B4-BE49-F238E27FC236}">
                <a16:creationId xmlns:a16="http://schemas.microsoft.com/office/drawing/2014/main" id="{3EB76F00-060B-976C-45EF-66ABA095412E}"/>
              </a:ext>
            </a:extLst>
          </p:cNvPr>
          <p:cNvSpPr>
            <a:spLocks noGrp="1"/>
          </p:cNvSpPr>
          <p:nvPr>
            <p:ph type="body" sz="quarter" idx="11"/>
          </p:nvPr>
        </p:nvSpPr>
        <p:spPr>
          <a:xfrm>
            <a:off x="838200" y="1413171"/>
            <a:ext cx="10839136" cy="3254245"/>
          </a:xfrm>
        </p:spPr>
        <p:txBody>
          <a:bodyPr vert="horz" lIns="91440" tIns="45720" rIns="91440" bIns="45720" rtlCol="0" anchor="t">
            <a:normAutofit/>
          </a:bodyPr>
          <a:lstStyle/>
          <a:p>
            <a:r>
              <a:rPr lang="en-US" sz="2400" u="sng"/>
              <a:t>Tier 1</a:t>
            </a:r>
            <a:r>
              <a:rPr lang="en-US" sz="2400"/>
              <a:t>: VA Presumptive and/or “Equipoise and Above” in the ATSDR Report</a:t>
            </a:r>
          </a:p>
          <a:p>
            <a:r>
              <a:rPr lang="en-US" sz="2400" u="sng"/>
              <a:t>Tier 2:</a:t>
            </a:r>
            <a:r>
              <a:rPr lang="en-US" sz="2400"/>
              <a:t> Possibly associated diseases but below equipoise ATSDR findings</a:t>
            </a:r>
          </a:p>
          <a:p>
            <a:r>
              <a:rPr lang="en-US" sz="2400" u="sng"/>
              <a:t>Tier 3:</a:t>
            </a:r>
            <a:r>
              <a:rPr lang="en-US" sz="2400"/>
              <a:t> Unlikely related but diagnosed condition</a:t>
            </a:r>
          </a:p>
          <a:p>
            <a:r>
              <a:rPr lang="en-US" sz="2400" u="sng"/>
              <a:t>Tier 4:</a:t>
            </a:r>
            <a:r>
              <a:rPr lang="en-US" sz="2400"/>
              <a:t> No diagnosed conditions as of Aug 10th, 2022, but meet exposure qualifications</a:t>
            </a:r>
            <a:endParaRPr lang="en-US" sz="2400" u="sng"/>
          </a:p>
        </p:txBody>
      </p:sp>
      <p:pic>
        <p:nvPicPr>
          <p:cNvPr id="8" name="Picture 7" descr="A picture containing text&#10;&#10;Description automatically generated">
            <a:extLst>
              <a:ext uri="{FF2B5EF4-FFF2-40B4-BE49-F238E27FC236}">
                <a16:creationId xmlns:a16="http://schemas.microsoft.com/office/drawing/2014/main" id="{86691A46-2A69-4154-7A31-B73599422D35}"/>
              </a:ext>
            </a:extLst>
          </p:cNvPr>
          <p:cNvPicPr>
            <a:picLocks noChangeAspect="1"/>
          </p:cNvPicPr>
          <p:nvPr/>
        </p:nvPicPr>
        <p:blipFill>
          <a:blip r:embed="rId4"/>
          <a:stretch>
            <a:fillRect/>
          </a:stretch>
        </p:blipFill>
        <p:spPr>
          <a:xfrm>
            <a:off x="782362" y="5702710"/>
            <a:ext cx="3198681" cy="1104517"/>
          </a:xfrm>
          <a:prstGeom prst="rect">
            <a:avLst/>
          </a:prstGeom>
        </p:spPr>
      </p:pic>
    </p:spTree>
    <p:extLst>
      <p:ext uri="{BB962C8B-B14F-4D97-AF65-F5344CB8AC3E}">
        <p14:creationId xmlns:p14="http://schemas.microsoft.com/office/powerpoint/2010/main" val="20207328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B711D2-F226-1923-AFAF-7C816E427FD0}"/>
              </a:ext>
            </a:extLst>
          </p:cNvPr>
          <p:cNvSpPr/>
          <p:nvPr/>
        </p:nvSpPr>
        <p:spPr>
          <a:xfrm>
            <a:off x="0" y="0"/>
            <a:ext cx="587827" cy="6858000"/>
          </a:xfrm>
          <a:prstGeom prst="rect">
            <a:avLst/>
          </a:prstGeom>
          <a:solidFill>
            <a:srgbClr val="040D6D"/>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red white and blue flag&#10;&#10;Description automatically generated with medium confidence">
            <a:extLst>
              <a:ext uri="{FF2B5EF4-FFF2-40B4-BE49-F238E27FC236}">
                <a16:creationId xmlns:a16="http://schemas.microsoft.com/office/drawing/2014/main" id="{C85380AC-79AE-779A-BED4-6124F9CC36C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0948853" y="0"/>
            <a:ext cx="2008196" cy="6852585"/>
          </a:xfrm>
          <a:prstGeom prst="rect">
            <a:avLst/>
          </a:prstGeom>
        </p:spPr>
      </p:pic>
      <p:sp>
        <p:nvSpPr>
          <p:cNvPr id="2" name="Title 1">
            <a:extLst>
              <a:ext uri="{FF2B5EF4-FFF2-40B4-BE49-F238E27FC236}">
                <a16:creationId xmlns:a16="http://schemas.microsoft.com/office/drawing/2014/main" id="{866FF5F4-4BE8-0687-106F-E6037EA9C537}"/>
              </a:ext>
            </a:extLst>
          </p:cNvPr>
          <p:cNvSpPr>
            <a:spLocks noGrp="1"/>
          </p:cNvSpPr>
          <p:nvPr>
            <p:ph type="title"/>
          </p:nvPr>
        </p:nvSpPr>
        <p:spPr/>
        <p:txBody>
          <a:bodyPr/>
          <a:lstStyle/>
          <a:p>
            <a:r>
              <a:rPr lang="en-US" b="1">
                <a:latin typeface="Arial"/>
                <a:cs typeface="Arial"/>
              </a:rPr>
              <a:t>What to Expect</a:t>
            </a:r>
            <a:endParaRPr lang="en-US" b="1">
              <a:latin typeface="Arial" panose="020B0604020202020204" pitchFamily="34" charset="0"/>
              <a:cs typeface="Arial" panose="020B0604020202020204" pitchFamily="34" charset="0"/>
            </a:endParaRPr>
          </a:p>
        </p:txBody>
      </p:sp>
      <p:sp>
        <p:nvSpPr>
          <p:cNvPr id="7" name="Text Placeholder 6">
            <a:extLst>
              <a:ext uri="{FF2B5EF4-FFF2-40B4-BE49-F238E27FC236}">
                <a16:creationId xmlns:a16="http://schemas.microsoft.com/office/drawing/2014/main" id="{4EC413EE-4007-0F15-26B4-C14E37E76395}"/>
              </a:ext>
            </a:extLst>
          </p:cNvPr>
          <p:cNvSpPr>
            <a:spLocks noGrp="1"/>
          </p:cNvSpPr>
          <p:nvPr>
            <p:ph type="body" sz="quarter" idx="11"/>
          </p:nvPr>
        </p:nvSpPr>
        <p:spPr/>
        <p:txBody>
          <a:bodyPr vert="horz" lIns="91440" tIns="45720" rIns="91440" bIns="45720" rtlCol="0" anchor="t">
            <a:normAutofit/>
          </a:bodyPr>
          <a:lstStyle/>
          <a:p>
            <a:r>
              <a:rPr lang="en-US"/>
              <a:t>Not a one-off case, and it is going to move slowly.</a:t>
            </a:r>
          </a:p>
          <a:p>
            <a:r>
              <a:rPr lang="en-US"/>
              <a:t>When you will be contacted by us:</a:t>
            </a:r>
          </a:p>
          <a:p>
            <a:pPr lvl="1"/>
            <a:r>
              <a:rPr lang="en-US"/>
              <a:t>Medical and Military Record Inquiries</a:t>
            </a:r>
          </a:p>
          <a:p>
            <a:pPr lvl="1"/>
            <a:r>
              <a:rPr lang="en-US"/>
              <a:t>Death claim and estate Inquiries</a:t>
            </a:r>
          </a:p>
          <a:p>
            <a:pPr lvl="1"/>
            <a:r>
              <a:rPr lang="en-US"/>
              <a:t>Claim-related inquiries</a:t>
            </a:r>
          </a:p>
          <a:p>
            <a:pPr lvl="1"/>
            <a:r>
              <a:rPr lang="en-US"/>
              <a:t>Status letter every 60 days (next one March 15)</a:t>
            </a:r>
          </a:p>
          <a:p>
            <a:pPr lvl="1"/>
            <a:r>
              <a:rPr lang="en-US"/>
              <a:t>Quarterly Zoom webinar (next one in June)</a:t>
            </a:r>
          </a:p>
          <a:p>
            <a:r>
              <a:rPr lang="en-US"/>
              <a:t>In addition to your referring attorney, please contact our office anytime at (443) 256-4994 or </a:t>
            </a:r>
            <a:r>
              <a:rPr lang="en-US">
                <a:hlinkClick r:id="rId4"/>
              </a:rPr>
              <a:t>camplejeune@bmbfclaw.com</a:t>
            </a:r>
            <a:r>
              <a:rPr lang="en-US"/>
              <a:t>.    </a:t>
            </a:r>
            <a:endParaRPr lang="en-US">
              <a:cs typeface="Calibri"/>
            </a:endParaRPr>
          </a:p>
        </p:txBody>
      </p:sp>
      <p:pic>
        <p:nvPicPr>
          <p:cNvPr id="5" name="Picture 4" descr="A picture containing text&#10;&#10;Description automatically generated">
            <a:extLst>
              <a:ext uri="{FF2B5EF4-FFF2-40B4-BE49-F238E27FC236}">
                <a16:creationId xmlns:a16="http://schemas.microsoft.com/office/drawing/2014/main" id="{FABE9CEA-F4E4-1510-D02E-A23FE70393B8}"/>
              </a:ext>
            </a:extLst>
          </p:cNvPr>
          <p:cNvPicPr>
            <a:picLocks noChangeAspect="1"/>
          </p:cNvPicPr>
          <p:nvPr/>
        </p:nvPicPr>
        <p:blipFill>
          <a:blip r:embed="rId5"/>
          <a:stretch>
            <a:fillRect/>
          </a:stretch>
        </p:blipFill>
        <p:spPr>
          <a:xfrm>
            <a:off x="782362" y="5702710"/>
            <a:ext cx="3198681" cy="1104517"/>
          </a:xfrm>
          <a:prstGeom prst="rect">
            <a:avLst/>
          </a:prstGeom>
        </p:spPr>
      </p:pic>
    </p:spTree>
    <p:extLst>
      <p:ext uri="{BB962C8B-B14F-4D97-AF65-F5344CB8AC3E}">
        <p14:creationId xmlns:p14="http://schemas.microsoft.com/office/powerpoint/2010/main" val="11880471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7A4A1A-100F-26EC-5A8B-22FA730B200F}"/>
              </a:ext>
            </a:extLst>
          </p:cNvPr>
          <p:cNvSpPr/>
          <p:nvPr/>
        </p:nvSpPr>
        <p:spPr>
          <a:xfrm>
            <a:off x="0" y="0"/>
            <a:ext cx="587827" cy="6858000"/>
          </a:xfrm>
          <a:prstGeom prst="rect">
            <a:avLst/>
          </a:prstGeom>
          <a:solidFill>
            <a:srgbClr val="040D6D"/>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red white and blue flag&#10;&#10;Description automatically generated with medium confidence">
            <a:extLst>
              <a:ext uri="{FF2B5EF4-FFF2-40B4-BE49-F238E27FC236}">
                <a16:creationId xmlns:a16="http://schemas.microsoft.com/office/drawing/2014/main" id="{C85380AC-79AE-779A-BED4-6124F9CC36C3}"/>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0183804" y="-1"/>
            <a:ext cx="2008196" cy="6852585"/>
          </a:xfrm>
          <a:prstGeom prst="rect">
            <a:avLst/>
          </a:prstGeom>
        </p:spPr>
      </p:pic>
      <p:sp>
        <p:nvSpPr>
          <p:cNvPr id="2" name="Title 1">
            <a:extLst>
              <a:ext uri="{FF2B5EF4-FFF2-40B4-BE49-F238E27FC236}">
                <a16:creationId xmlns:a16="http://schemas.microsoft.com/office/drawing/2014/main" id="{866FF5F4-4BE8-0687-106F-E6037EA9C537}"/>
              </a:ext>
            </a:extLst>
          </p:cNvPr>
          <p:cNvSpPr>
            <a:spLocks noGrp="1"/>
          </p:cNvSpPr>
          <p:nvPr>
            <p:ph type="title"/>
          </p:nvPr>
        </p:nvSpPr>
        <p:spPr>
          <a:xfrm>
            <a:off x="710979" y="101171"/>
            <a:ext cx="5769334" cy="1562122"/>
          </a:xfrm>
        </p:spPr>
        <p:txBody>
          <a:bodyPr>
            <a:noAutofit/>
          </a:bodyPr>
          <a:lstStyle/>
          <a:p>
            <a:pPr algn="ctr"/>
            <a:r>
              <a:rPr lang="en-US" sz="4000" b="1">
                <a:latin typeface="Arial"/>
                <a:cs typeface="Arial"/>
              </a:rPr>
              <a:t>Why the VFW Entrusts BMBFC Law</a:t>
            </a:r>
            <a:endParaRPr lang="en-US" sz="4000" b="1"/>
          </a:p>
        </p:txBody>
      </p:sp>
      <p:sp>
        <p:nvSpPr>
          <p:cNvPr id="3" name="Text Placeholder 2">
            <a:extLst>
              <a:ext uri="{FF2B5EF4-FFF2-40B4-BE49-F238E27FC236}">
                <a16:creationId xmlns:a16="http://schemas.microsoft.com/office/drawing/2014/main" id="{3EB76F00-060B-976C-45EF-66ABA095412E}"/>
              </a:ext>
            </a:extLst>
          </p:cNvPr>
          <p:cNvSpPr>
            <a:spLocks noGrp="1"/>
          </p:cNvSpPr>
          <p:nvPr>
            <p:ph type="body" sz="quarter" idx="11"/>
          </p:nvPr>
        </p:nvSpPr>
        <p:spPr>
          <a:xfrm>
            <a:off x="768927" y="1716284"/>
            <a:ext cx="10416988" cy="5300661"/>
          </a:xfrm>
        </p:spPr>
        <p:txBody>
          <a:bodyPr vert="horz" lIns="91440" tIns="45720" rIns="91440" bIns="45720" rtlCol="0" anchor="t">
            <a:noAutofit/>
          </a:bodyPr>
          <a:lstStyle/>
          <a:p>
            <a:pPr marL="0" indent="0">
              <a:lnSpc>
                <a:spcPct val="100000"/>
              </a:lnSpc>
              <a:buNone/>
            </a:pPr>
            <a:r>
              <a:rPr lang="en-US" sz="2400">
                <a:ea typeface="+mn-lt"/>
                <a:cs typeface="+mn-lt"/>
              </a:rPr>
              <a:t>Our team is entrusted by the VFW because of our depth of experience in groundwater contamination cases and our core commitment to doing right by veterans and their families throughout the process, including:</a:t>
            </a:r>
            <a:endParaRPr lang="en-US" sz="2400">
              <a:cs typeface="Calibri"/>
            </a:endParaRPr>
          </a:p>
          <a:p>
            <a:pPr>
              <a:lnSpc>
                <a:spcPct val="100000"/>
              </a:lnSpc>
            </a:pPr>
            <a:r>
              <a:rPr lang="en-US" sz="2400" b="1">
                <a:ea typeface="+mn-lt"/>
                <a:cs typeface="+mn-lt"/>
              </a:rPr>
              <a:t>25% contingency fee.  </a:t>
            </a:r>
          </a:p>
          <a:p>
            <a:pPr>
              <a:lnSpc>
                <a:spcPct val="100000"/>
              </a:lnSpc>
            </a:pPr>
            <a:r>
              <a:rPr lang="en-US" sz="2400" b="1">
                <a:ea typeface="+mn-lt"/>
                <a:cs typeface="+mn-lt"/>
              </a:rPr>
              <a:t>No upfront costs or fees. </a:t>
            </a:r>
            <a:endParaRPr lang="en-US" sz="2400">
              <a:cs typeface="Calibri"/>
            </a:endParaRPr>
          </a:p>
          <a:p>
            <a:pPr>
              <a:lnSpc>
                <a:spcPct val="100000"/>
              </a:lnSpc>
            </a:pPr>
            <a:r>
              <a:rPr lang="en-US" sz="2400" b="1">
                <a:ea typeface="+mn-lt"/>
                <a:cs typeface="+mn-lt"/>
              </a:rPr>
              <a:t>We coordinate with the VFW </a:t>
            </a:r>
            <a:r>
              <a:rPr lang="en-US" sz="2400">
                <a:ea typeface="+mn-lt"/>
                <a:cs typeface="+mn-lt"/>
              </a:rPr>
              <a:t>to assure veterans &amp; surviving spouses have applied for all VA benefits they are eligible for. </a:t>
            </a:r>
          </a:p>
          <a:p>
            <a:pPr>
              <a:lnSpc>
                <a:spcPct val="100000"/>
              </a:lnSpc>
            </a:pPr>
            <a:r>
              <a:rPr lang="en-US" sz="2400" b="1">
                <a:ea typeface="+mn-lt"/>
                <a:cs typeface="+mn-lt"/>
              </a:rPr>
              <a:t>Ultimate decision is UP TO YOU. </a:t>
            </a:r>
            <a:r>
              <a:rPr lang="en-US" sz="2400">
                <a:ea typeface="+mn-lt"/>
                <a:cs typeface="+mn-lt"/>
              </a:rPr>
              <a:t>When/If an award is offered, we will review it in-depth to assure it does not impact your benefits and makes financial sense. If it does not, we turn it down. With no cost out of-pocket to you, and </a:t>
            </a:r>
            <a:r>
              <a:rPr lang="en-US" sz="2400" u="sng">
                <a:ea typeface="+mn-lt"/>
                <a:cs typeface="+mn-lt"/>
              </a:rPr>
              <a:t>nothing</a:t>
            </a:r>
            <a:r>
              <a:rPr lang="en-US" sz="2400">
                <a:ea typeface="+mn-lt"/>
                <a:cs typeface="+mn-lt"/>
              </a:rPr>
              <a:t> changing with your benefits. </a:t>
            </a:r>
            <a:endParaRPr lang="en-US" sz="2400" b="1">
              <a:ea typeface="+mn-lt"/>
              <a:cs typeface="+mn-lt"/>
            </a:endParaRPr>
          </a:p>
          <a:p>
            <a:pPr>
              <a:lnSpc>
                <a:spcPct val="100000"/>
              </a:lnSpc>
            </a:pPr>
            <a:endParaRPr lang="en-US" sz="2400">
              <a:ea typeface="+mn-lt"/>
              <a:cs typeface="+mn-lt"/>
            </a:endParaRPr>
          </a:p>
          <a:p>
            <a:pPr>
              <a:lnSpc>
                <a:spcPct val="100000"/>
              </a:lnSpc>
            </a:pPr>
            <a:endParaRPr lang="en-US" sz="2000">
              <a:cs typeface="Calibri"/>
            </a:endParaRPr>
          </a:p>
          <a:p>
            <a:pPr>
              <a:lnSpc>
                <a:spcPct val="100000"/>
              </a:lnSpc>
            </a:pPr>
            <a:endParaRPr lang="en-US" sz="2000">
              <a:cs typeface="Calibri"/>
            </a:endParaRPr>
          </a:p>
          <a:p>
            <a:pPr marL="0" indent="0">
              <a:lnSpc>
                <a:spcPct val="100000"/>
              </a:lnSpc>
              <a:buNone/>
            </a:pPr>
            <a:endParaRPr lang="en-US">
              <a:cs typeface="Calibri"/>
            </a:endParaRPr>
          </a:p>
          <a:p>
            <a:endParaRPr lang="en-US">
              <a:cs typeface="Calibri"/>
            </a:endParaRPr>
          </a:p>
          <a:p>
            <a:pPr lvl="1"/>
            <a:endParaRPr lang="en-US">
              <a:cs typeface="Calibri"/>
            </a:endParaRPr>
          </a:p>
          <a:p>
            <a:pPr lvl="2"/>
            <a:endParaRPr lang="en-US">
              <a:cs typeface="Calibri"/>
            </a:endParaRPr>
          </a:p>
          <a:p>
            <a:endParaRPr lang="en-US">
              <a:cs typeface="Calibri"/>
            </a:endParaRPr>
          </a:p>
        </p:txBody>
      </p:sp>
      <p:pic>
        <p:nvPicPr>
          <p:cNvPr id="7" name="Picture 6" descr="Logo, company name&#10;&#10;Description automatically generated">
            <a:extLst>
              <a:ext uri="{FF2B5EF4-FFF2-40B4-BE49-F238E27FC236}">
                <a16:creationId xmlns:a16="http://schemas.microsoft.com/office/drawing/2014/main" id="{A8A1B57B-C287-74CC-8D2F-C89A65E4F5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71094" y="852912"/>
            <a:ext cx="1794256" cy="764903"/>
          </a:xfrm>
          <a:prstGeom prst="rect">
            <a:avLst/>
          </a:prstGeom>
        </p:spPr>
      </p:pic>
      <p:pic>
        <p:nvPicPr>
          <p:cNvPr id="4" name="Picture 7" descr="A picture containing text&#10;&#10;Description automatically generated">
            <a:extLst>
              <a:ext uri="{FF2B5EF4-FFF2-40B4-BE49-F238E27FC236}">
                <a16:creationId xmlns:a16="http://schemas.microsoft.com/office/drawing/2014/main" id="{6ABC3A02-B129-C393-EAEC-EDCC5BB14B93}"/>
              </a:ext>
            </a:extLst>
          </p:cNvPr>
          <p:cNvPicPr>
            <a:picLocks noChangeAspect="1"/>
          </p:cNvPicPr>
          <p:nvPr/>
        </p:nvPicPr>
        <p:blipFill>
          <a:blip r:embed="rId4"/>
          <a:stretch>
            <a:fillRect/>
          </a:stretch>
        </p:blipFill>
        <p:spPr>
          <a:xfrm>
            <a:off x="6392891" y="675588"/>
            <a:ext cx="2722327" cy="940030"/>
          </a:xfrm>
          <a:prstGeom prst="rect">
            <a:avLst/>
          </a:prstGeom>
        </p:spPr>
      </p:pic>
    </p:spTree>
    <p:extLst>
      <p:ext uri="{BB962C8B-B14F-4D97-AF65-F5344CB8AC3E}">
        <p14:creationId xmlns:p14="http://schemas.microsoft.com/office/powerpoint/2010/main" val="6107438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person, outdoor, people, crowd&#10;&#10;Description automatically generated">
            <a:extLst>
              <a:ext uri="{FF2B5EF4-FFF2-40B4-BE49-F238E27FC236}">
                <a16:creationId xmlns:a16="http://schemas.microsoft.com/office/drawing/2014/main" id="{D6035647-6A65-0794-ACD1-6E5DD2670556}"/>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587827" y="0"/>
            <a:ext cx="11604173" cy="6857999"/>
          </a:xfrm>
          <a:prstGeom prst="rect">
            <a:avLst/>
          </a:prstGeom>
        </p:spPr>
      </p:pic>
      <p:sp>
        <p:nvSpPr>
          <p:cNvPr id="2" name="Title 1">
            <a:extLst>
              <a:ext uri="{FF2B5EF4-FFF2-40B4-BE49-F238E27FC236}">
                <a16:creationId xmlns:a16="http://schemas.microsoft.com/office/drawing/2014/main" id="{866FF5F4-4BE8-0687-106F-E6037EA9C537}"/>
              </a:ext>
            </a:extLst>
          </p:cNvPr>
          <p:cNvSpPr>
            <a:spLocks noGrp="1"/>
          </p:cNvSpPr>
          <p:nvPr>
            <p:ph type="ctrTitle"/>
          </p:nvPr>
        </p:nvSpPr>
        <p:spPr>
          <a:xfrm>
            <a:off x="-1394012" y="-1082955"/>
            <a:ext cx="9144000" cy="2387600"/>
          </a:xfrm>
        </p:spPr>
        <p:txBody>
          <a:bodyPr>
            <a:noAutofit/>
          </a:bodyPr>
          <a:lstStyle/>
          <a:p>
            <a:r>
              <a:rPr lang="en-US" sz="7200" b="1"/>
              <a:t>Questions?</a:t>
            </a:r>
          </a:p>
        </p:txBody>
      </p:sp>
      <p:pic>
        <p:nvPicPr>
          <p:cNvPr id="11" name="Picture 10" descr="A red white and blue flag&#10;&#10;Description automatically generated with medium confidence">
            <a:extLst>
              <a:ext uri="{FF2B5EF4-FFF2-40B4-BE49-F238E27FC236}">
                <a16:creationId xmlns:a16="http://schemas.microsoft.com/office/drawing/2014/main" id="{BBEB8292-8991-FA80-6C60-B3B3851B881C}"/>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0183804" y="-1"/>
            <a:ext cx="2008196" cy="6852585"/>
          </a:xfrm>
          <a:prstGeom prst="rect">
            <a:avLst/>
          </a:prstGeom>
        </p:spPr>
      </p:pic>
      <p:sp>
        <p:nvSpPr>
          <p:cNvPr id="3" name="Rectangle 2">
            <a:extLst>
              <a:ext uri="{FF2B5EF4-FFF2-40B4-BE49-F238E27FC236}">
                <a16:creationId xmlns:a16="http://schemas.microsoft.com/office/drawing/2014/main" id="{148658DD-A5A3-6FB3-A583-EF8C0C0C5D3C}"/>
              </a:ext>
            </a:extLst>
          </p:cNvPr>
          <p:cNvSpPr/>
          <p:nvPr/>
        </p:nvSpPr>
        <p:spPr>
          <a:xfrm>
            <a:off x="0" y="0"/>
            <a:ext cx="587827" cy="6858000"/>
          </a:xfrm>
          <a:prstGeom prst="rect">
            <a:avLst/>
          </a:prstGeom>
          <a:solidFill>
            <a:srgbClr val="040D6D"/>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93238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7A4A1A-100F-26EC-5A8B-22FA730B200F}"/>
              </a:ext>
            </a:extLst>
          </p:cNvPr>
          <p:cNvSpPr/>
          <p:nvPr/>
        </p:nvSpPr>
        <p:spPr>
          <a:xfrm>
            <a:off x="0" y="0"/>
            <a:ext cx="587827" cy="6858000"/>
          </a:xfrm>
          <a:prstGeom prst="rect">
            <a:avLst/>
          </a:prstGeom>
          <a:solidFill>
            <a:srgbClr val="040D6D"/>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red white and blue flag&#10;&#10;Description automatically generated with medium confidence">
            <a:extLst>
              <a:ext uri="{FF2B5EF4-FFF2-40B4-BE49-F238E27FC236}">
                <a16:creationId xmlns:a16="http://schemas.microsoft.com/office/drawing/2014/main" id="{C85380AC-79AE-779A-BED4-6124F9CC36C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0365446" y="-1118"/>
            <a:ext cx="2008196" cy="6852585"/>
          </a:xfrm>
          <a:prstGeom prst="rect">
            <a:avLst/>
          </a:prstGeom>
        </p:spPr>
      </p:pic>
      <p:sp>
        <p:nvSpPr>
          <p:cNvPr id="2" name="Title 1">
            <a:extLst>
              <a:ext uri="{FF2B5EF4-FFF2-40B4-BE49-F238E27FC236}">
                <a16:creationId xmlns:a16="http://schemas.microsoft.com/office/drawing/2014/main" id="{866FF5F4-4BE8-0687-106F-E6037EA9C537}"/>
              </a:ext>
            </a:extLst>
          </p:cNvPr>
          <p:cNvSpPr>
            <a:spLocks noGrp="1"/>
          </p:cNvSpPr>
          <p:nvPr>
            <p:ph type="title"/>
          </p:nvPr>
        </p:nvSpPr>
        <p:spPr>
          <a:xfrm>
            <a:off x="2787732" y="205079"/>
            <a:ext cx="11353800" cy="730853"/>
          </a:xfrm>
        </p:spPr>
        <p:txBody>
          <a:bodyPr>
            <a:normAutofit/>
          </a:bodyPr>
          <a:lstStyle/>
          <a:p>
            <a:r>
              <a:rPr lang="en-US">
                <a:latin typeface="Arial"/>
                <a:cs typeface="Arial"/>
              </a:rPr>
              <a:t>Speakers</a:t>
            </a:r>
            <a:endParaRPr lang="en-US"/>
          </a:p>
        </p:txBody>
      </p:sp>
      <p:sp>
        <p:nvSpPr>
          <p:cNvPr id="7" name="TextBox 6">
            <a:extLst>
              <a:ext uri="{FF2B5EF4-FFF2-40B4-BE49-F238E27FC236}">
                <a16:creationId xmlns:a16="http://schemas.microsoft.com/office/drawing/2014/main" id="{AC050656-D185-EAA8-C08B-251BCDFFF599}"/>
              </a:ext>
            </a:extLst>
          </p:cNvPr>
          <p:cNvSpPr txBox="1"/>
          <p:nvPr/>
        </p:nvSpPr>
        <p:spPr>
          <a:xfrm>
            <a:off x="839946" y="1003907"/>
            <a:ext cx="8704865" cy="892552"/>
          </a:xfrm>
          <a:prstGeom prst="rect">
            <a:avLst/>
          </a:prstGeom>
          <a:noFill/>
        </p:spPr>
        <p:txBody>
          <a:bodyPr wrap="square" lIns="91440" tIns="45720" rIns="91440" bIns="45720" rtlCol="0" anchor="t">
            <a:spAutoFit/>
          </a:bodyPr>
          <a:lstStyle/>
          <a:p>
            <a:pPr marL="0" indent="0">
              <a:buNone/>
            </a:pPr>
            <a:endParaRPr lang="en-US" sz="3200" i="1">
              <a:cs typeface="Calibri"/>
            </a:endParaRPr>
          </a:p>
          <a:p>
            <a:endParaRPr lang="en-US" sz="2000"/>
          </a:p>
        </p:txBody>
      </p:sp>
      <p:sp>
        <p:nvSpPr>
          <p:cNvPr id="4" name="TextBox 3">
            <a:extLst>
              <a:ext uri="{FF2B5EF4-FFF2-40B4-BE49-F238E27FC236}">
                <a16:creationId xmlns:a16="http://schemas.microsoft.com/office/drawing/2014/main" id="{11E2776E-8DF0-3979-CF59-B133972AD272}"/>
              </a:ext>
            </a:extLst>
          </p:cNvPr>
          <p:cNvSpPr txBox="1"/>
          <p:nvPr/>
        </p:nvSpPr>
        <p:spPr>
          <a:xfrm>
            <a:off x="3005323" y="1401479"/>
            <a:ext cx="3146285" cy="923330"/>
          </a:xfrm>
          <a:prstGeom prst="rect">
            <a:avLst/>
          </a:prstGeom>
          <a:noFill/>
        </p:spPr>
        <p:txBody>
          <a:bodyPr wrap="square" lIns="91440" tIns="45720" rIns="91440" bIns="45720" rtlCol="0" anchor="t">
            <a:spAutoFit/>
          </a:bodyPr>
          <a:lstStyle/>
          <a:p>
            <a:r>
              <a:rPr lang="en-US" i="1">
                <a:cs typeface="Calibri"/>
              </a:rPr>
              <a:t>Philip C. Federico</a:t>
            </a:r>
            <a:endParaRPr lang="en-US"/>
          </a:p>
          <a:p>
            <a:r>
              <a:rPr lang="en-US" i="1">
                <a:cs typeface="Calibri"/>
              </a:rPr>
              <a:t>Baird Mandalas Brockstedt Federico &amp; Cardea, LLC</a:t>
            </a:r>
            <a:endParaRPr lang="en-US">
              <a:cs typeface="Calibri"/>
            </a:endParaRPr>
          </a:p>
        </p:txBody>
      </p:sp>
      <p:sp>
        <p:nvSpPr>
          <p:cNvPr id="8" name="TextBox 7">
            <a:extLst>
              <a:ext uri="{FF2B5EF4-FFF2-40B4-BE49-F238E27FC236}">
                <a16:creationId xmlns:a16="http://schemas.microsoft.com/office/drawing/2014/main" id="{5DD720AA-B708-8BE7-6578-380FD51FA49A}"/>
              </a:ext>
            </a:extLst>
          </p:cNvPr>
          <p:cNvSpPr txBox="1"/>
          <p:nvPr/>
        </p:nvSpPr>
        <p:spPr>
          <a:xfrm>
            <a:off x="3174322" y="3276813"/>
            <a:ext cx="3673311" cy="646331"/>
          </a:xfrm>
          <a:prstGeom prst="rect">
            <a:avLst/>
          </a:prstGeom>
          <a:noFill/>
        </p:spPr>
        <p:txBody>
          <a:bodyPr wrap="square" lIns="91440" tIns="45720" rIns="91440" bIns="45720" rtlCol="0" anchor="t">
            <a:spAutoFit/>
          </a:bodyPr>
          <a:lstStyle/>
          <a:p>
            <a:r>
              <a:rPr lang="en-US" i="1">
                <a:cs typeface="Calibri"/>
              </a:rPr>
              <a:t>Guy D. Smith</a:t>
            </a:r>
            <a:endParaRPr lang="en-US"/>
          </a:p>
          <a:p>
            <a:r>
              <a:rPr lang="en-US" i="1">
                <a:cs typeface="Calibri"/>
              </a:rPr>
              <a:t>Greene Crow &amp; Smith</a:t>
            </a:r>
            <a:endParaRPr lang="en-US"/>
          </a:p>
        </p:txBody>
      </p:sp>
      <p:sp>
        <p:nvSpPr>
          <p:cNvPr id="9" name="TextBox 8">
            <a:extLst>
              <a:ext uri="{FF2B5EF4-FFF2-40B4-BE49-F238E27FC236}">
                <a16:creationId xmlns:a16="http://schemas.microsoft.com/office/drawing/2014/main" id="{38E1A890-CFC3-2FBB-F991-490755BE2D1E}"/>
              </a:ext>
            </a:extLst>
          </p:cNvPr>
          <p:cNvSpPr txBox="1"/>
          <p:nvPr/>
        </p:nvSpPr>
        <p:spPr>
          <a:xfrm>
            <a:off x="8595808" y="3276187"/>
            <a:ext cx="2375591" cy="646331"/>
          </a:xfrm>
          <a:prstGeom prst="rect">
            <a:avLst/>
          </a:prstGeom>
          <a:noFill/>
        </p:spPr>
        <p:txBody>
          <a:bodyPr wrap="square" lIns="91440" tIns="45720" rIns="91440" bIns="45720" rtlCol="0" anchor="t">
            <a:spAutoFit/>
          </a:bodyPr>
          <a:lstStyle/>
          <a:p>
            <a:r>
              <a:rPr lang="en-US" i="1">
                <a:cs typeface="Calibri"/>
              </a:rPr>
              <a:t>Lacee B. Smith</a:t>
            </a:r>
            <a:endParaRPr lang="en-US"/>
          </a:p>
          <a:p>
            <a:r>
              <a:rPr lang="en-US" i="1">
                <a:cs typeface="Calibri"/>
              </a:rPr>
              <a:t>Moeller PA</a:t>
            </a:r>
          </a:p>
        </p:txBody>
      </p:sp>
      <p:sp>
        <p:nvSpPr>
          <p:cNvPr id="10" name="TextBox 9">
            <a:extLst>
              <a:ext uri="{FF2B5EF4-FFF2-40B4-BE49-F238E27FC236}">
                <a16:creationId xmlns:a16="http://schemas.microsoft.com/office/drawing/2014/main" id="{DD31C57A-8FBE-E7A6-956D-68D46E97F062}"/>
              </a:ext>
            </a:extLst>
          </p:cNvPr>
          <p:cNvSpPr txBox="1"/>
          <p:nvPr/>
        </p:nvSpPr>
        <p:spPr>
          <a:xfrm>
            <a:off x="7910394" y="2186923"/>
            <a:ext cx="3739241" cy="338554"/>
          </a:xfrm>
          <a:prstGeom prst="rect">
            <a:avLst/>
          </a:prstGeom>
          <a:noFill/>
        </p:spPr>
        <p:txBody>
          <a:bodyPr wrap="square" lIns="91440" tIns="45720" rIns="91440" bIns="45720" rtlCol="0" anchor="t">
            <a:spAutoFit/>
          </a:bodyPr>
          <a:lstStyle/>
          <a:p>
            <a:endParaRPr lang="en-US" sz="1600" i="1">
              <a:cs typeface="Calibri"/>
            </a:endParaRPr>
          </a:p>
        </p:txBody>
      </p:sp>
      <p:sp>
        <p:nvSpPr>
          <p:cNvPr id="29" name="TextBox 28">
            <a:extLst>
              <a:ext uri="{FF2B5EF4-FFF2-40B4-BE49-F238E27FC236}">
                <a16:creationId xmlns:a16="http://schemas.microsoft.com/office/drawing/2014/main" id="{06BB62C7-E6CA-FA1B-CBAC-49E85D1A4715}"/>
              </a:ext>
            </a:extLst>
          </p:cNvPr>
          <p:cNvSpPr txBox="1"/>
          <p:nvPr/>
        </p:nvSpPr>
        <p:spPr>
          <a:xfrm>
            <a:off x="8253613" y="5139970"/>
            <a:ext cx="3162190" cy="1477328"/>
          </a:xfrm>
          <a:prstGeom prst="rect">
            <a:avLst/>
          </a:prstGeom>
          <a:noFill/>
        </p:spPr>
        <p:txBody>
          <a:bodyPr wrap="square" lIns="91440" tIns="45720" rIns="91440" bIns="45720" anchor="t">
            <a:spAutoFit/>
          </a:bodyPr>
          <a:lstStyle/>
          <a:p>
            <a:r>
              <a:rPr lang="en-US" i="1">
                <a:cs typeface="Calibri"/>
              </a:rPr>
              <a:t>Dr. Craig H. Llewellyn</a:t>
            </a:r>
          </a:p>
          <a:p>
            <a:r>
              <a:rPr lang="en-US" i="1">
                <a:cs typeface="Calibri"/>
              </a:rPr>
              <a:t>M.D. M.P.H., MSTMH, FACPM,</a:t>
            </a:r>
          </a:p>
          <a:p>
            <a:r>
              <a:rPr lang="en-US" i="1">
                <a:cs typeface="Calibri"/>
              </a:rPr>
              <a:t>Col. Medical Corps, </a:t>
            </a:r>
          </a:p>
          <a:p>
            <a:r>
              <a:rPr lang="en-US" i="1">
                <a:cs typeface="Calibri"/>
              </a:rPr>
              <a:t>U.S. Amy (Ret)</a:t>
            </a:r>
          </a:p>
          <a:p>
            <a:endParaRPr lang="en-US" i="1">
              <a:cs typeface="Calibri"/>
            </a:endParaRPr>
          </a:p>
        </p:txBody>
      </p:sp>
      <p:sp>
        <p:nvSpPr>
          <p:cNvPr id="30" name="TextBox 29">
            <a:extLst>
              <a:ext uri="{FF2B5EF4-FFF2-40B4-BE49-F238E27FC236}">
                <a16:creationId xmlns:a16="http://schemas.microsoft.com/office/drawing/2014/main" id="{18B1CD17-369E-0D79-9214-C52DE30F0D74}"/>
              </a:ext>
            </a:extLst>
          </p:cNvPr>
          <p:cNvSpPr txBox="1"/>
          <p:nvPr/>
        </p:nvSpPr>
        <p:spPr>
          <a:xfrm>
            <a:off x="3140435" y="5389264"/>
            <a:ext cx="3889554" cy="646331"/>
          </a:xfrm>
          <a:prstGeom prst="rect">
            <a:avLst/>
          </a:prstGeom>
          <a:noFill/>
        </p:spPr>
        <p:txBody>
          <a:bodyPr wrap="square" lIns="91440" tIns="45720" rIns="91440" bIns="45720" anchor="t">
            <a:spAutoFit/>
          </a:bodyPr>
          <a:lstStyle/>
          <a:p>
            <a:r>
              <a:rPr lang="en-US" i="1">
                <a:cs typeface="Calibri"/>
              </a:rPr>
              <a:t>Jason E. Johns</a:t>
            </a:r>
            <a:endParaRPr lang="en-US">
              <a:cs typeface="Calibri"/>
            </a:endParaRPr>
          </a:p>
          <a:p>
            <a:r>
              <a:rPr lang="en-US" i="1">
                <a:cs typeface="Calibri"/>
              </a:rPr>
              <a:t>Johns Law Office</a:t>
            </a:r>
          </a:p>
        </p:txBody>
      </p:sp>
      <p:sp>
        <p:nvSpPr>
          <p:cNvPr id="13" name="TextBox 12">
            <a:extLst>
              <a:ext uri="{FF2B5EF4-FFF2-40B4-BE49-F238E27FC236}">
                <a16:creationId xmlns:a16="http://schemas.microsoft.com/office/drawing/2014/main" id="{33C36E69-8D01-5948-852C-5F8570BA1C86}"/>
              </a:ext>
            </a:extLst>
          </p:cNvPr>
          <p:cNvSpPr txBox="1"/>
          <p:nvPr/>
        </p:nvSpPr>
        <p:spPr>
          <a:xfrm>
            <a:off x="8333179" y="1394362"/>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cs typeface="Segoe UI"/>
              </a:rPr>
              <a:t>Janet Ward Black</a:t>
            </a:r>
          </a:p>
          <a:p>
            <a:r>
              <a:rPr lang="en-US" i="1">
                <a:cs typeface="Segoe UI"/>
              </a:rPr>
              <a:t>Ward Black Law</a:t>
            </a:r>
          </a:p>
        </p:txBody>
      </p:sp>
      <p:pic>
        <p:nvPicPr>
          <p:cNvPr id="16" name="Picture 16">
            <a:extLst>
              <a:ext uri="{FF2B5EF4-FFF2-40B4-BE49-F238E27FC236}">
                <a16:creationId xmlns:a16="http://schemas.microsoft.com/office/drawing/2014/main" id="{85AB8E78-8111-1396-A6BE-CCB4202A4DB0}"/>
              </a:ext>
            </a:extLst>
          </p:cNvPr>
          <p:cNvPicPr>
            <a:picLocks noChangeAspect="1"/>
          </p:cNvPicPr>
          <p:nvPr/>
        </p:nvPicPr>
        <p:blipFill>
          <a:blip r:embed="rId4"/>
          <a:stretch>
            <a:fillRect/>
          </a:stretch>
        </p:blipFill>
        <p:spPr>
          <a:xfrm>
            <a:off x="1009526" y="2897269"/>
            <a:ext cx="1949286" cy="184525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 name="Picture 17">
            <a:extLst>
              <a:ext uri="{FF2B5EF4-FFF2-40B4-BE49-F238E27FC236}">
                <a16:creationId xmlns:a16="http://schemas.microsoft.com/office/drawing/2014/main" id="{D76373EE-7563-C6FC-D0D7-F3F7933578D9}"/>
              </a:ext>
            </a:extLst>
          </p:cNvPr>
          <p:cNvPicPr>
            <a:picLocks noChangeAspect="1"/>
          </p:cNvPicPr>
          <p:nvPr/>
        </p:nvPicPr>
        <p:blipFill>
          <a:blip r:embed="rId5"/>
          <a:stretch>
            <a:fillRect/>
          </a:stretch>
        </p:blipFill>
        <p:spPr>
          <a:xfrm>
            <a:off x="963881" y="4956957"/>
            <a:ext cx="1812968" cy="18426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8" name="Picture 18">
            <a:extLst>
              <a:ext uri="{FF2B5EF4-FFF2-40B4-BE49-F238E27FC236}">
                <a16:creationId xmlns:a16="http://schemas.microsoft.com/office/drawing/2014/main" id="{3BBD354E-4686-32F8-808F-17B4CFAF995A}"/>
              </a:ext>
            </a:extLst>
          </p:cNvPr>
          <p:cNvPicPr>
            <a:picLocks noChangeAspect="1"/>
          </p:cNvPicPr>
          <p:nvPr/>
        </p:nvPicPr>
        <p:blipFill>
          <a:blip r:embed="rId6"/>
          <a:stretch>
            <a:fillRect/>
          </a:stretch>
        </p:blipFill>
        <p:spPr>
          <a:xfrm>
            <a:off x="6037488" y="682768"/>
            <a:ext cx="1977490" cy="193976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9" name="Picture 19">
            <a:extLst>
              <a:ext uri="{FF2B5EF4-FFF2-40B4-BE49-F238E27FC236}">
                <a16:creationId xmlns:a16="http://schemas.microsoft.com/office/drawing/2014/main" id="{986D67DC-B25D-A1CD-80A6-DB50798A029C}"/>
              </a:ext>
            </a:extLst>
          </p:cNvPr>
          <p:cNvPicPr>
            <a:picLocks noChangeAspect="1"/>
          </p:cNvPicPr>
          <p:nvPr/>
        </p:nvPicPr>
        <p:blipFill>
          <a:blip r:embed="rId7"/>
          <a:stretch>
            <a:fillRect/>
          </a:stretch>
        </p:blipFill>
        <p:spPr>
          <a:xfrm>
            <a:off x="5971310" y="4897582"/>
            <a:ext cx="1872343" cy="184265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0" name="Picture 20" descr="A picture containing wall, person, clothing, indoor&#10;&#10;Description automatically generated">
            <a:extLst>
              <a:ext uri="{FF2B5EF4-FFF2-40B4-BE49-F238E27FC236}">
                <a16:creationId xmlns:a16="http://schemas.microsoft.com/office/drawing/2014/main" id="{0E467D40-4F5B-6D18-5DB0-7ADEFF5E5069}"/>
              </a:ext>
            </a:extLst>
          </p:cNvPr>
          <p:cNvPicPr>
            <a:picLocks noChangeAspect="1"/>
          </p:cNvPicPr>
          <p:nvPr/>
        </p:nvPicPr>
        <p:blipFill>
          <a:blip r:embed="rId8"/>
          <a:stretch>
            <a:fillRect/>
          </a:stretch>
        </p:blipFill>
        <p:spPr>
          <a:xfrm>
            <a:off x="5969390" y="2772764"/>
            <a:ext cx="1975140" cy="196561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1" name="Picture 22">
            <a:extLst>
              <a:ext uri="{FF2B5EF4-FFF2-40B4-BE49-F238E27FC236}">
                <a16:creationId xmlns:a16="http://schemas.microsoft.com/office/drawing/2014/main" id="{875A57B7-9739-B87D-B1CE-7AAB8C50CF69}"/>
              </a:ext>
            </a:extLst>
          </p:cNvPr>
          <p:cNvPicPr>
            <a:picLocks noChangeAspect="1"/>
          </p:cNvPicPr>
          <p:nvPr/>
        </p:nvPicPr>
        <p:blipFill>
          <a:blip r:embed="rId9"/>
          <a:stretch>
            <a:fillRect/>
          </a:stretch>
        </p:blipFill>
        <p:spPr>
          <a:xfrm>
            <a:off x="1014289" y="934192"/>
            <a:ext cx="1830904" cy="178327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8938005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B711D2-F226-1923-AFAF-7C816E427FD0}"/>
              </a:ext>
            </a:extLst>
          </p:cNvPr>
          <p:cNvSpPr/>
          <p:nvPr/>
        </p:nvSpPr>
        <p:spPr>
          <a:xfrm>
            <a:off x="0" y="0"/>
            <a:ext cx="587827" cy="6858000"/>
          </a:xfrm>
          <a:prstGeom prst="rect">
            <a:avLst/>
          </a:prstGeom>
          <a:solidFill>
            <a:srgbClr val="040D6D"/>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red white and blue flag&#10;&#10;Description automatically generated with medium confidence">
            <a:extLst>
              <a:ext uri="{FF2B5EF4-FFF2-40B4-BE49-F238E27FC236}">
                <a16:creationId xmlns:a16="http://schemas.microsoft.com/office/drawing/2014/main" id="{C85380AC-79AE-779A-BED4-6124F9CC36C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0948853" y="0"/>
            <a:ext cx="2008196" cy="6852585"/>
          </a:xfrm>
          <a:prstGeom prst="rect">
            <a:avLst/>
          </a:prstGeom>
        </p:spPr>
      </p:pic>
      <p:sp>
        <p:nvSpPr>
          <p:cNvPr id="2" name="Title 1">
            <a:extLst>
              <a:ext uri="{FF2B5EF4-FFF2-40B4-BE49-F238E27FC236}">
                <a16:creationId xmlns:a16="http://schemas.microsoft.com/office/drawing/2014/main" id="{866FF5F4-4BE8-0687-106F-E6037EA9C537}"/>
              </a:ext>
            </a:extLst>
          </p:cNvPr>
          <p:cNvSpPr>
            <a:spLocks noGrp="1"/>
          </p:cNvSpPr>
          <p:nvPr>
            <p:ph type="title"/>
          </p:nvPr>
        </p:nvSpPr>
        <p:spPr/>
        <p:txBody>
          <a:bodyPr/>
          <a:lstStyle/>
          <a:p>
            <a:r>
              <a:rPr lang="en-US" b="1">
                <a:latin typeface="Arial" panose="020B0604020202020204" pitchFamily="34" charset="0"/>
                <a:cs typeface="Arial" panose="020B0604020202020204" pitchFamily="34" charset="0"/>
              </a:rPr>
              <a:t>Review of the Case</a:t>
            </a:r>
          </a:p>
        </p:txBody>
      </p:sp>
      <p:sp>
        <p:nvSpPr>
          <p:cNvPr id="3" name="Text Placeholder 2">
            <a:extLst>
              <a:ext uri="{FF2B5EF4-FFF2-40B4-BE49-F238E27FC236}">
                <a16:creationId xmlns:a16="http://schemas.microsoft.com/office/drawing/2014/main" id="{3EB76F00-060B-976C-45EF-66ABA095412E}"/>
              </a:ext>
            </a:extLst>
          </p:cNvPr>
          <p:cNvSpPr>
            <a:spLocks noGrp="1"/>
          </p:cNvSpPr>
          <p:nvPr>
            <p:ph type="body" sz="quarter" idx="11"/>
          </p:nvPr>
        </p:nvSpPr>
        <p:spPr/>
        <p:txBody>
          <a:bodyPr>
            <a:normAutofit fontScale="85000" lnSpcReduction="10000"/>
          </a:bodyPr>
          <a:lstStyle/>
          <a:p>
            <a:r>
              <a:rPr lang="en-US"/>
              <a:t>1953 – 1987: massive contamination of water at Camp Lejeune occurred resulting in the base becoming one of the worst public health disasters in our nation’s history.</a:t>
            </a:r>
          </a:p>
          <a:p>
            <a:r>
              <a:rPr lang="en-US"/>
              <a:t>2009: claims stemming from groundwater contamination were filed, but ultimately rejected due to federal government immunity and NC’s 10-year statute of limitations on bringing PI claims.</a:t>
            </a:r>
          </a:p>
          <a:p>
            <a:r>
              <a:rPr lang="en-US"/>
              <a:t>8/10/22: bipartisan Camp Lejeune Justice Act of 2022 was rolled into the PACT Act, was passed into law.  </a:t>
            </a:r>
            <a:r>
              <a:rPr lang="en-US" b="1"/>
              <a:t>The passage of this bill allows service members and their families, as well as civilian contractors, to file lawsuits stemming from groundwater contamination at Camp Lejeune.</a:t>
            </a:r>
            <a:endParaRPr lang="en-US"/>
          </a:p>
          <a:p>
            <a:pPr lvl="1"/>
            <a:endParaRPr lang="en-US"/>
          </a:p>
        </p:txBody>
      </p:sp>
    </p:spTree>
    <p:extLst>
      <p:ext uri="{BB962C8B-B14F-4D97-AF65-F5344CB8AC3E}">
        <p14:creationId xmlns:p14="http://schemas.microsoft.com/office/powerpoint/2010/main" val="34771732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FF5F4-4BE8-0687-106F-E6037EA9C537}"/>
              </a:ext>
            </a:extLst>
          </p:cNvPr>
          <p:cNvSpPr>
            <a:spLocks noGrp="1"/>
          </p:cNvSpPr>
          <p:nvPr>
            <p:ph type="ctrTitle"/>
          </p:nvPr>
        </p:nvSpPr>
        <p:spPr>
          <a:xfrm>
            <a:off x="478164" y="-2167576"/>
            <a:ext cx="9144000" cy="2387600"/>
          </a:xfrm>
        </p:spPr>
        <p:txBody>
          <a:bodyPr>
            <a:noAutofit/>
          </a:bodyPr>
          <a:lstStyle/>
          <a:p>
            <a:br>
              <a:rPr lang="en-US" sz="7200">
                <a:latin typeface="Arial"/>
                <a:cs typeface="Arial"/>
              </a:rPr>
            </a:br>
            <a:br>
              <a:rPr lang="en-US" sz="7200">
                <a:latin typeface="Arial"/>
                <a:cs typeface="Arial"/>
              </a:rPr>
            </a:br>
            <a:endParaRPr lang="en-US" sz="5400">
              <a:latin typeface="Arial"/>
              <a:cs typeface="Arial"/>
            </a:endParaRPr>
          </a:p>
        </p:txBody>
      </p:sp>
      <p:pic>
        <p:nvPicPr>
          <p:cNvPr id="11" name="Picture 10" descr="A red white and blue flag&#10;&#10;Description automatically generated with medium confidence">
            <a:extLst>
              <a:ext uri="{FF2B5EF4-FFF2-40B4-BE49-F238E27FC236}">
                <a16:creationId xmlns:a16="http://schemas.microsoft.com/office/drawing/2014/main" id="{BBEB8292-8991-FA80-6C60-B3B3851B881C}"/>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0183804" y="-1"/>
            <a:ext cx="2008196" cy="6852585"/>
          </a:xfrm>
          <a:prstGeom prst="rect">
            <a:avLst/>
          </a:prstGeom>
        </p:spPr>
      </p:pic>
      <p:sp>
        <p:nvSpPr>
          <p:cNvPr id="3" name="Rectangle 2">
            <a:extLst>
              <a:ext uri="{FF2B5EF4-FFF2-40B4-BE49-F238E27FC236}">
                <a16:creationId xmlns:a16="http://schemas.microsoft.com/office/drawing/2014/main" id="{148658DD-A5A3-6FB3-A583-EF8C0C0C5D3C}"/>
              </a:ext>
            </a:extLst>
          </p:cNvPr>
          <p:cNvSpPr/>
          <p:nvPr/>
        </p:nvSpPr>
        <p:spPr>
          <a:xfrm>
            <a:off x="0" y="0"/>
            <a:ext cx="587827" cy="6858000"/>
          </a:xfrm>
          <a:prstGeom prst="rect">
            <a:avLst/>
          </a:prstGeom>
          <a:solidFill>
            <a:srgbClr val="040D6D"/>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Map&#10;&#10;Description automatically generated">
            <a:extLst>
              <a:ext uri="{FF2B5EF4-FFF2-40B4-BE49-F238E27FC236}">
                <a16:creationId xmlns:a16="http://schemas.microsoft.com/office/drawing/2014/main" id="{DB509796-F682-6D4F-5423-5F93025FF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9467" y="399646"/>
            <a:ext cx="9342755" cy="5425723"/>
          </a:xfrm>
          <a:prstGeom prst="rect">
            <a:avLst/>
          </a:prstGeom>
        </p:spPr>
      </p:pic>
    </p:spTree>
    <p:extLst>
      <p:ext uri="{BB962C8B-B14F-4D97-AF65-F5344CB8AC3E}">
        <p14:creationId xmlns:p14="http://schemas.microsoft.com/office/powerpoint/2010/main" val="38668877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7A4A1A-100F-26EC-5A8B-22FA730B200F}"/>
              </a:ext>
            </a:extLst>
          </p:cNvPr>
          <p:cNvSpPr/>
          <p:nvPr/>
        </p:nvSpPr>
        <p:spPr>
          <a:xfrm>
            <a:off x="0" y="0"/>
            <a:ext cx="587827" cy="6858000"/>
          </a:xfrm>
          <a:prstGeom prst="rect">
            <a:avLst/>
          </a:prstGeom>
          <a:solidFill>
            <a:srgbClr val="040D6D"/>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red white and blue flag&#10;&#10;Description automatically generated with medium confidence">
            <a:extLst>
              <a:ext uri="{FF2B5EF4-FFF2-40B4-BE49-F238E27FC236}">
                <a16:creationId xmlns:a16="http://schemas.microsoft.com/office/drawing/2014/main" id="{C85380AC-79AE-779A-BED4-6124F9CC36C3}"/>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0183803" y="5415"/>
            <a:ext cx="2008196" cy="6852585"/>
          </a:xfrm>
          <a:prstGeom prst="rect">
            <a:avLst/>
          </a:prstGeom>
        </p:spPr>
      </p:pic>
      <p:sp>
        <p:nvSpPr>
          <p:cNvPr id="2" name="Title 1">
            <a:extLst>
              <a:ext uri="{FF2B5EF4-FFF2-40B4-BE49-F238E27FC236}">
                <a16:creationId xmlns:a16="http://schemas.microsoft.com/office/drawing/2014/main" id="{866FF5F4-4BE8-0687-106F-E6037EA9C537}"/>
              </a:ext>
            </a:extLst>
          </p:cNvPr>
          <p:cNvSpPr>
            <a:spLocks noGrp="1"/>
          </p:cNvSpPr>
          <p:nvPr>
            <p:ph type="title"/>
          </p:nvPr>
        </p:nvSpPr>
        <p:spPr/>
        <p:txBody>
          <a:bodyPr/>
          <a:lstStyle/>
          <a:p>
            <a:r>
              <a:rPr lang="en-US" b="1">
                <a:latin typeface="Arial"/>
                <a:cs typeface="Arial"/>
              </a:rPr>
              <a:t>Pursuing a Claim</a:t>
            </a:r>
            <a:endParaRPr lang="en-US" b="1"/>
          </a:p>
        </p:txBody>
      </p:sp>
      <p:sp>
        <p:nvSpPr>
          <p:cNvPr id="3" name="Text Placeholder 2">
            <a:extLst>
              <a:ext uri="{FF2B5EF4-FFF2-40B4-BE49-F238E27FC236}">
                <a16:creationId xmlns:a16="http://schemas.microsoft.com/office/drawing/2014/main" id="{3EB76F00-060B-976C-45EF-66ABA095412E}"/>
              </a:ext>
            </a:extLst>
          </p:cNvPr>
          <p:cNvSpPr>
            <a:spLocks noGrp="1"/>
          </p:cNvSpPr>
          <p:nvPr>
            <p:ph type="body" sz="quarter" idx="11"/>
          </p:nvPr>
        </p:nvSpPr>
        <p:spPr>
          <a:xfrm>
            <a:off x="636016" y="1005205"/>
            <a:ext cx="10699863" cy="5797662"/>
          </a:xfrm>
        </p:spPr>
        <p:txBody>
          <a:bodyPr vert="horz" lIns="91440" tIns="45720" rIns="91440" bIns="45720" rtlCol="0" anchor="t">
            <a:noAutofit/>
          </a:bodyPr>
          <a:lstStyle/>
          <a:p>
            <a:pPr marL="457200">
              <a:lnSpc>
                <a:spcPct val="100000"/>
              </a:lnSpc>
            </a:pPr>
            <a:r>
              <a:rPr lang="en-US" sz="2200" b="1">
                <a:cs typeface="Calibri"/>
              </a:rPr>
              <a:t>Step 1:</a:t>
            </a:r>
            <a:r>
              <a:rPr lang="en-US" sz="2200">
                <a:cs typeface="Calibri"/>
              </a:rPr>
              <a:t> File an administrative claim with the US Navy JAG</a:t>
            </a:r>
          </a:p>
          <a:p>
            <a:pPr marL="914400" lvl="1" indent="-457200">
              <a:lnSpc>
                <a:spcPct val="100000"/>
              </a:lnSpc>
            </a:pPr>
            <a:r>
              <a:rPr lang="en-US" sz="2200">
                <a:cs typeface="Calibri"/>
              </a:rPr>
              <a:t>6 months to approve or deny your claim</a:t>
            </a:r>
          </a:p>
          <a:p>
            <a:pPr marL="914400" lvl="1" indent="-457200">
              <a:lnSpc>
                <a:spcPct val="100000"/>
              </a:lnSpc>
            </a:pPr>
            <a:r>
              <a:rPr lang="en-US" sz="2200">
                <a:cs typeface="Calibri"/>
              </a:rPr>
              <a:t>An expressly denied claim, or no action taken in 6 months (considered effectively denied)</a:t>
            </a:r>
          </a:p>
          <a:p>
            <a:pPr marL="457200">
              <a:lnSpc>
                <a:spcPct val="100000"/>
              </a:lnSpc>
            </a:pPr>
            <a:r>
              <a:rPr lang="en-US" sz="2200" b="1">
                <a:cs typeface="Calibri"/>
              </a:rPr>
              <a:t>Step 2:</a:t>
            </a:r>
            <a:r>
              <a:rPr lang="en-US" sz="2200">
                <a:cs typeface="Calibri"/>
              </a:rPr>
              <a:t> Right to appeal denial by filing a lawsuit in U.S. District Court for the Eastern District of North Carolina.</a:t>
            </a:r>
          </a:p>
          <a:p>
            <a:pPr marL="457200">
              <a:lnSpc>
                <a:spcPct val="100000"/>
              </a:lnSpc>
            </a:pPr>
            <a:r>
              <a:rPr lang="en-US" sz="2200" b="1">
                <a:cs typeface="Calibri"/>
              </a:rPr>
              <a:t>Award:</a:t>
            </a:r>
            <a:r>
              <a:rPr lang="en-US" sz="2200">
                <a:cs typeface="Calibri"/>
              </a:rPr>
              <a:t> If case proven, you will receive either of: (1) amount of damages sought via administrative claim; (2) settlement award amount as set forth for your specific condition(s); (3) court award after winning one of the bellwether trials.</a:t>
            </a:r>
          </a:p>
          <a:p>
            <a:pPr marL="457200">
              <a:lnSpc>
                <a:spcPct val="100000"/>
              </a:lnSpc>
            </a:pPr>
            <a:r>
              <a:rPr lang="en-US" sz="2200" b="1">
                <a:cs typeface="Calibri"/>
              </a:rPr>
              <a:t>**NEXUS (Causation)</a:t>
            </a:r>
            <a:r>
              <a:rPr lang="en-US" sz="2200">
                <a:cs typeface="Calibri"/>
              </a:rPr>
              <a:t>: Although the government has accepted liability, you still need to prove that your condition is linked to exposure to the groundwater at Camp Lejeune. There is no “presumption” in a court of law and strategically applying medical &amp; scientific evidence will be important. </a:t>
            </a:r>
            <a:r>
              <a:rPr lang="en-US" sz="2200" u="sng">
                <a:cs typeface="Calibri"/>
              </a:rPr>
              <a:t>This</a:t>
            </a:r>
            <a:r>
              <a:rPr lang="en-US" sz="2200">
                <a:cs typeface="Calibri"/>
              </a:rPr>
              <a:t> is why it is vital to be represented by a legal team experienced with environmental law and groundwater contamination torts. </a:t>
            </a:r>
          </a:p>
          <a:p>
            <a:pPr lvl="1"/>
            <a:endParaRPr lang="en-US">
              <a:cs typeface="Calibri"/>
            </a:endParaRPr>
          </a:p>
          <a:p>
            <a:pPr lvl="1">
              <a:lnSpc>
                <a:spcPct val="110000"/>
              </a:lnSpc>
            </a:pPr>
            <a:endParaRPr lang="en-US">
              <a:cs typeface="Calibri"/>
            </a:endParaRPr>
          </a:p>
          <a:p>
            <a:endParaRPr lang="en-US">
              <a:cs typeface="Calibri"/>
            </a:endParaRPr>
          </a:p>
          <a:p>
            <a:pPr lvl="1"/>
            <a:endParaRPr lang="en-US">
              <a:cs typeface="Calibri"/>
            </a:endParaRPr>
          </a:p>
          <a:p>
            <a:pPr lvl="2"/>
            <a:endParaRPr lang="en-US">
              <a:cs typeface="Calibri"/>
            </a:endParaRPr>
          </a:p>
          <a:p>
            <a:endParaRPr lang="en-US">
              <a:cs typeface="Calibri"/>
            </a:endParaRPr>
          </a:p>
        </p:txBody>
      </p:sp>
      <p:pic>
        <p:nvPicPr>
          <p:cNvPr id="4" name="Picture 3" descr="A picture containing text&#10;&#10;Description automatically generated">
            <a:extLst>
              <a:ext uri="{FF2B5EF4-FFF2-40B4-BE49-F238E27FC236}">
                <a16:creationId xmlns:a16="http://schemas.microsoft.com/office/drawing/2014/main" id="{FA803E19-6303-D3A8-5846-3C6CF47C50FE}"/>
              </a:ext>
            </a:extLst>
          </p:cNvPr>
          <p:cNvPicPr>
            <a:picLocks noChangeAspect="1"/>
          </p:cNvPicPr>
          <p:nvPr/>
        </p:nvPicPr>
        <p:blipFill>
          <a:blip r:embed="rId3"/>
          <a:stretch>
            <a:fillRect/>
          </a:stretch>
        </p:blipFill>
        <p:spPr>
          <a:xfrm>
            <a:off x="8079052" y="0"/>
            <a:ext cx="3027339" cy="1045352"/>
          </a:xfrm>
          <a:prstGeom prst="rect">
            <a:avLst/>
          </a:prstGeom>
        </p:spPr>
      </p:pic>
    </p:spTree>
    <p:extLst>
      <p:ext uri="{BB962C8B-B14F-4D97-AF65-F5344CB8AC3E}">
        <p14:creationId xmlns:p14="http://schemas.microsoft.com/office/powerpoint/2010/main" val="2267140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red white and blue flag&#10;&#10;Description automatically generated with medium confidence">
            <a:extLst>
              <a:ext uri="{FF2B5EF4-FFF2-40B4-BE49-F238E27FC236}">
                <a16:creationId xmlns:a16="http://schemas.microsoft.com/office/drawing/2014/main" id="{C85380AC-79AE-779A-BED4-6124F9CC36C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0183804" y="-1"/>
            <a:ext cx="2008196" cy="6852585"/>
          </a:xfrm>
          <a:prstGeom prst="rect">
            <a:avLst/>
          </a:prstGeom>
        </p:spPr>
      </p:pic>
      <p:sp>
        <p:nvSpPr>
          <p:cNvPr id="2" name="Title 1">
            <a:extLst>
              <a:ext uri="{FF2B5EF4-FFF2-40B4-BE49-F238E27FC236}">
                <a16:creationId xmlns:a16="http://schemas.microsoft.com/office/drawing/2014/main" id="{866FF5F4-4BE8-0687-106F-E6037EA9C537}"/>
              </a:ext>
            </a:extLst>
          </p:cNvPr>
          <p:cNvSpPr>
            <a:spLocks noGrp="1"/>
          </p:cNvSpPr>
          <p:nvPr>
            <p:ph type="title"/>
          </p:nvPr>
        </p:nvSpPr>
        <p:spPr/>
        <p:txBody>
          <a:bodyPr/>
          <a:lstStyle/>
          <a:p>
            <a:r>
              <a:rPr lang="en-US" b="1">
                <a:latin typeface="Arial" panose="020B0604020202020204" pitchFamily="34" charset="0"/>
                <a:cs typeface="Arial" panose="020B0604020202020204" pitchFamily="34" charset="0"/>
              </a:rPr>
              <a:t>CLJA Claim Process</a:t>
            </a:r>
          </a:p>
        </p:txBody>
      </p:sp>
      <p:sp>
        <p:nvSpPr>
          <p:cNvPr id="3" name="Text Placeholder 2">
            <a:extLst>
              <a:ext uri="{FF2B5EF4-FFF2-40B4-BE49-F238E27FC236}">
                <a16:creationId xmlns:a16="http://schemas.microsoft.com/office/drawing/2014/main" id="{3EB76F00-060B-976C-45EF-66ABA095412E}"/>
              </a:ext>
            </a:extLst>
          </p:cNvPr>
          <p:cNvSpPr>
            <a:spLocks noGrp="1"/>
          </p:cNvSpPr>
          <p:nvPr>
            <p:ph type="body" sz="quarter" idx="11"/>
          </p:nvPr>
        </p:nvSpPr>
        <p:spPr>
          <a:xfrm>
            <a:off x="413222" y="1023557"/>
            <a:ext cx="5792706" cy="4792662"/>
          </a:xfrm>
        </p:spPr>
        <p:txBody>
          <a:bodyPr vert="horz" lIns="91440" tIns="45720" rIns="91440" bIns="45720" rtlCol="0" anchor="t">
            <a:normAutofit/>
          </a:bodyPr>
          <a:lstStyle/>
          <a:p>
            <a:pPr lvl="1"/>
            <a:endParaRPr lang="en-US">
              <a:cs typeface="Calibri"/>
            </a:endParaRPr>
          </a:p>
          <a:p>
            <a:pPr lvl="1"/>
            <a:r>
              <a:rPr lang="en-US"/>
              <a:t>See US Code 2675, limiting the amount recoverable in an action to the amount of the claim presented to the federal agency, except where the increased amount is based upon newly discovered evidence...</a:t>
            </a:r>
            <a:endParaRPr lang="en-US">
              <a:cs typeface="Calibri"/>
            </a:endParaRPr>
          </a:p>
        </p:txBody>
      </p:sp>
      <p:sp>
        <p:nvSpPr>
          <p:cNvPr id="4" name="Rectangle 3">
            <a:extLst>
              <a:ext uri="{FF2B5EF4-FFF2-40B4-BE49-F238E27FC236}">
                <a16:creationId xmlns:a16="http://schemas.microsoft.com/office/drawing/2014/main" id="{2055D634-AD23-B040-83E9-9B4C493E7E45}"/>
              </a:ext>
            </a:extLst>
          </p:cNvPr>
          <p:cNvSpPr/>
          <p:nvPr/>
        </p:nvSpPr>
        <p:spPr>
          <a:xfrm>
            <a:off x="0" y="0"/>
            <a:ext cx="587827" cy="6858000"/>
          </a:xfrm>
          <a:prstGeom prst="rect">
            <a:avLst/>
          </a:prstGeom>
          <a:solidFill>
            <a:srgbClr val="040D6D"/>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9E0342E4-403A-5EE5-6ACE-09EAC01DD0F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50519" y="175090"/>
            <a:ext cx="5018351" cy="6489594"/>
          </a:xfrm>
          <a:prstGeom prst="rect">
            <a:avLst/>
          </a:prstGeom>
          <a:ln>
            <a:solidFill>
              <a:schemeClr val="tx1">
                <a:lumMod val="50000"/>
                <a:lumOff val="50000"/>
              </a:schemeClr>
            </a:solidFill>
          </a:ln>
          <a:effectLst>
            <a:outerShdw blurRad="87715" dist="116025" dir="2460000" algn="ctr" rotWithShape="0">
              <a:srgbClr val="000000">
                <a:alpha val="42448"/>
              </a:srgbClr>
            </a:outerShdw>
          </a:effectLst>
        </p:spPr>
      </p:pic>
      <p:pic>
        <p:nvPicPr>
          <p:cNvPr id="5" name="Picture 4">
            <a:extLst>
              <a:ext uri="{FF2B5EF4-FFF2-40B4-BE49-F238E27FC236}">
                <a16:creationId xmlns:a16="http://schemas.microsoft.com/office/drawing/2014/main" id="{B4379984-9E4C-2FD9-2E61-154FFAB66E2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650519" y="175090"/>
            <a:ext cx="5018350" cy="6489594"/>
          </a:xfrm>
          <a:prstGeom prst="rect">
            <a:avLst/>
          </a:prstGeom>
          <a:ln>
            <a:solidFill>
              <a:schemeClr val="tx1">
                <a:lumMod val="50000"/>
                <a:lumOff val="50000"/>
              </a:schemeClr>
            </a:solidFill>
          </a:ln>
          <a:effectLst>
            <a:outerShdw blurRad="87715" dist="116025" dir="2460000" algn="ctr" rotWithShape="0">
              <a:srgbClr val="000000">
                <a:alpha val="42448"/>
              </a:srgbClr>
            </a:outerShdw>
          </a:effectLst>
        </p:spPr>
      </p:pic>
      <p:pic>
        <p:nvPicPr>
          <p:cNvPr id="10" name="Picture 9" descr="A picture containing table&#10;&#10;Description automatically generated">
            <a:extLst>
              <a:ext uri="{FF2B5EF4-FFF2-40B4-BE49-F238E27FC236}">
                <a16:creationId xmlns:a16="http://schemas.microsoft.com/office/drawing/2014/main" id="{ADD27AF7-B2A4-652C-42FD-7BAD4F2679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3913" y="-2084520"/>
            <a:ext cx="11618901" cy="1462600"/>
          </a:xfrm>
          <a:prstGeom prst="rect">
            <a:avLst/>
          </a:prstGeom>
          <a:solidFill>
            <a:srgbClr val="FFFF00"/>
          </a:solidFill>
          <a:ln w="28575">
            <a:solidFill>
              <a:schemeClr val="bg2">
                <a:lumMod val="50000"/>
              </a:schemeClr>
            </a:solidFill>
          </a:ln>
          <a:effectLst>
            <a:outerShdw blurRad="156275" dist="206860" dir="2700000" algn="tl" rotWithShape="0">
              <a:prstClr val="black">
                <a:alpha val="40000"/>
              </a:prstClr>
            </a:outerShdw>
          </a:effectLst>
        </p:spPr>
      </p:pic>
    </p:spTree>
    <p:extLst>
      <p:ext uri="{BB962C8B-B14F-4D97-AF65-F5344CB8AC3E}">
        <p14:creationId xmlns:p14="http://schemas.microsoft.com/office/powerpoint/2010/main" val="35025312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750" fill="hold"/>
                                        <p:tgtEl>
                                          <p:spTgt spid="10"/>
                                        </p:tgtEl>
                                        <p:attrNameLst>
                                          <p:attrName>ppt_w</p:attrName>
                                        </p:attrNameLst>
                                      </p:cBhvr>
                                      <p:tavLst>
                                        <p:tav tm="0">
                                          <p:val>
                                            <p:fltVal val="0"/>
                                          </p:val>
                                        </p:tav>
                                        <p:tav tm="100000">
                                          <p:val>
                                            <p:strVal val="#ppt_w"/>
                                          </p:val>
                                        </p:tav>
                                      </p:tavLst>
                                    </p:anim>
                                    <p:anim calcmode="lin" valueType="num">
                                      <p:cBhvr>
                                        <p:cTn id="12" dur="750" fill="hold"/>
                                        <p:tgtEl>
                                          <p:spTgt spid="10"/>
                                        </p:tgtEl>
                                        <p:attrNameLst>
                                          <p:attrName>ppt_h</p:attrName>
                                        </p:attrNameLst>
                                      </p:cBhvr>
                                      <p:tavLst>
                                        <p:tav tm="0">
                                          <p:val>
                                            <p:fltVal val="0"/>
                                          </p:val>
                                        </p:tav>
                                        <p:tav tm="100000">
                                          <p:val>
                                            <p:strVal val="#ppt_h"/>
                                          </p:val>
                                        </p:tav>
                                      </p:tavLst>
                                    </p:anim>
                                    <p:animEffect transition="in" filter="fade">
                                      <p:cBhvr>
                                        <p:cTn id="13" dur="750"/>
                                        <p:tgtEl>
                                          <p:spTgt spid="10"/>
                                        </p:tgtEl>
                                      </p:cBhvr>
                                    </p:animEffect>
                                  </p:childTnLst>
                                </p:cTn>
                              </p:par>
                              <p:par>
                                <p:cTn id="14" presetID="0" presetClass="path" presetSubtype="0" fill="hold" nodeType="withEffect">
                                  <p:stCondLst>
                                    <p:cond delay="0"/>
                                  </p:stCondLst>
                                  <p:childTnLst>
                                    <p:animMotion origin="layout" path="M 0.27656 0.91203 L 0.00977 1.04537 " pathEditMode="relative" rAng="0" ptsTypes="AA">
                                      <p:cBhvr>
                                        <p:cTn id="15" dur="750" fill="hold"/>
                                        <p:tgtEl>
                                          <p:spTgt spid="10"/>
                                        </p:tgtEl>
                                        <p:attrNameLst>
                                          <p:attrName>ppt_x</p:attrName>
                                          <p:attrName>ppt_y</p:attrName>
                                        </p:attrNameLst>
                                      </p:cBhvr>
                                      <p:rCtr x="-13346" y="66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erson standing in front of a group of soldiers&#10;&#10;Description automatically generated with medium confidence">
            <a:extLst>
              <a:ext uri="{FF2B5EF4-FFF2-40B4-BE49-F238E27FC236}">
                <a16:creationId xmlns:a16="http://schemas.microsoft.com/office/drawing/2014/main" id="{249109F1-196E-FB7A-6E9A-FB2BD45E1944}"/>
              </a:ext>
            </a:extLst>
          </p:cNvPr>
          <p:cNvPicPr>
            <a:picLocks noChangeAspect="1"/>
          </p:cNvPicPr>
          <p:nvPr/>
        </p:nvPicPr>
        <p:blipFill rotWithShape="1">
          <a:blip r:embed="rId3">
            <a:extLst>
              <a:ext uri="{28A0092B-C50C-407E-A947-70E740481C1C}">
                <a14:useLocalDpi xmlns:a14="http://schemas.microsoft.com/office/drawing/2010/main" val="0"/>
              </a:ext>
            </a:extLst>
          </a:blip>
          <a:srcRect l="6537" r="6537" b="16150"/>
          <a:stretch/>
        </p:blipFill>
        <p:spPr>
          <a:xfrm>
            <a:off x="587825" y="639779"/>
            <a:ext cx="11207934" cy="6212806"/>
          </a:xfrm>
          <a:prstGeom prst="rect">
            <a:avLst/>
          </a:prstGeom>
        </p:spPr>
      </p:pic>
      <p:pic>
        <p:nvPicPr>
          <p:cNvPr id="6" name="Picture 5" descr="A red white and blue flag&#10;&#10;Description automatically generated with medium confidence">
            <a:extLst>
              <a:ext uri="{FF2B5EF4-FFF2-40B4-BE49-F238E27FC236}">
                <a16:creationId xmlns:a16="http://schemas.microsoft.com/office/drawing/2014/main" id="{C85380AC-79AE-779A-BED4-6124F9CC36C3}"/>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0183804" y="-1"/>
            <a:ext cx="2008196" cy="6852585"/>
          </a:xfrm>
          <a:prstGeom prst="rect">
            <a:avLst/>
          </a:prstGeom>
        </p:spPr>
      </p:pic>
      <p:sp>
        <p:nvSpPr>
          <p:cNvPr id="2" name="Title 1">
            <a:extLst>
              <a:ext uri="{FF2B5EF4-FFF2-40B4-BE49-F238E27FC236}">
                <a16:creationId xmlns:a16="http://schemas.microsoft.com/office/drawing/2014/main" id="{866FF5F4-4BE8-0687-106F-E6037EA9C537}"/>
              </a:ext>
            </a:extLst>
          </p:cNvPr>
          <p:cNvSpPr>
            <a:spLocks noGrp="1"/>
          </p:cNvSpPr>
          <p:nvPr>
            <p:ph type="title"/>
          </p:nvPr>
        </p:nvSpPr>
        <p:spPr/>
        <p:txBody>
          <a:bodyPr/>
          <a:lstStyle/>
          <a:p>
            <a:r>
              <a:rPr lang="en-US" b="1">
                <a:latin typeface="Arial" panose="020B0604020202020204" pitchFamily="34" charset="0"/>
                <a:cs typeface="Arial" panose="020B0604020202020204" pitchFamily="34" charset="0"/>
              </a:rPr>
              <a:t>Deadlines</a:t>
            </a:r>
          </a:p>
        </p:txBody>
      </p:sp>
      <p:sp>
        <p:nvSpPr>
          <p:cNvPr id="3" name="Text Placeholder 2">
            <a:extLst>
              <a:ext uri="{FF2B5EF4-FFF2-40B4-BE49-F238E27FC236}">
                <a16:creationId xmlns:a16="http://schemas.microsoft.com/office/drawing/2014/main" id="{3EB76F00-060B-976C-45EF-66ABA095412E}"/>
              </a:ext>
            </a:extLst>
          </p:cNvPr>
          <p:cNvSpPr>
            <a:spLocks noGrp="1"/>
          </p:cNvSpPr>
          <p:nvPr>
            <p:ph type="body" sz="quarter" idx="11"/>
          </p:nvPr>
        </p:nvSpPr>
        <p:spPr/>
        <p:txBody>
          <a:bodyPr vert="horz" lIns="91440" tIns="45720" rIns="91440" bIns="45720" rtlCol="0" anchor="t">
            <a:normAutofit/>
          </a:bodyPr>
          <a:lstStyle/>
          <a:p>
            <a:r>
              <a:rPr lang="en-US" b="1"/>
              <a:t>Section 804 (j)- </a:t>
            </a:r>
            <a:r>
              <a:rPr lang="en-US"/>
              <a:t>Statute of Limitations</a:t>
            </a:r>
          </a:p>
          <a:p>
            <a:pPr lvl="1"/>
            <a:r>
              <a:rPr lang="en-US"/>
              <a:t>(2) STATUTE OF LIMITATIONS.—A claim in an action under this section may not be commenced after the later of—</a:t>
            </a:r>
          </a:p>
          <a:p>
            <a:pPr lvl="2"/>
            <a:r>
              <a:rPr lang="en-US"/>
              <a:t>(A) the date that is </a:t>
            </a:r>
            <a:r>
              <a:rPr lang="en-US">
                <a:solidFill>
                  <a:srgbClr val="FF0000"/>
                </a:solidFill>
              </a:rPr>
              <a:t>two years after the date of enactment of this Act</a:t>
            </a:r>
            <a:r>
              <a:rPr lang="en-US"/>
              <a:t>; or</a:t>
            </a:r>
          </a:p>
          <a:p>
            <a:pPr lvl="2"/>
            <a:r>
              <a:rPr lang="en-US"/>
              <a:t>(B) the date that is </a:t>
            </a:r>
            <a:r>
              <a:rPr lang="en-US">
                <a:solidFill>
                  <a:srgbClr val="FF0000"/>
                </a:solidFill>
              </a:rPr>
              <a:t>180 days after the date on which the claim is denied </a:t>
            </a:r>
            <a:r>
              <a:rPr lang="en-US"/>
              <a:t>under section 2675 of title 28, United States Code.</a:t>
            </a:r>
          </a:p>
          <a:p>
            <a:r>
              <a:rPr lang="en-US"/>
              <a:t>Our position is that you may file an administrative claim up until </a:t>
            </a:r>
            <a:r>
              <a:rPr lang="en-US" b="1">
                <a:solidFill>
                  <a:srgbClr val="FF0000"/>
                </a:solidFill>
              </a:rPr>
              <a:t>8-10-2024 </a:t>
            </a:r>
            <a:endParaRPr lang="en-US" b="1">
              <a:solidFill>
                <a:srgbClr val="FF0000"/>
              </a:solidFill>
              <a:cs typeface="Calibri"/>
            </a:endParaRPr>
          </a:p>
          <a:p>
            <a:pPr lvl="1"/>
            <a:endParaRPr lang="en-US"/>
          </a:p>
        </p:txBody>
      </p:sp>
      <p:sp>
        <p:nvSpPr>
          <p:cNvPr id="7" name="Rectangle 6">
            <a:extLst>
              <a:ext uri="{FF2B5EF4-FFF2-40B4-BE49-F238E27FC236}">
                <a16:creationId xmlns:a16="http://schemas.microsoft.com/office/drawing/2014/main" id="{0C7AA440-61C7-E3C6-0023-D0C246AA0061}"/>
              </a:ext>
            </a:extLst>
          </p:cNvPr>
          <p:cNvSpPr/>
          <p:nvPr/>
        </p:nvSpPr>
        <p:spPr>
          <a:xfrm>
            <a:off x="0" y="0"/>
            <a:ext cx="587827" cy="6858000"/>
          </a:xfrm>
          <a:prstGeom prst="rect">
            <a:avLst/>
          </a:prstGeom>
          <a:solidFill>
            <a:srgbClr val="040D6D"/>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53237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B711D2-F226-1923-AFAF-7C816E427FD0}"/>
              </a:ext>
            </a:extLst>
          </p:cNvPr>
          <p:cNvSpPr/>
          <p:nvPr/>
        </p:nvSpPr>
        <p:spPr>
          <a:xfrm>
            <a:off x="0" y="0"/>
            <a:ext cx="587827" cy="6858000"/>
          </a:xfrm>
          <a:prstGeom prst="rect">
            <a:avLst/>
          </a:prstGeom>
          <a:solidFill>
            <a:srgbClr val="040D6D"/>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red white and blue flag&#10;&#10;Description automatically generated with medium confidence">
            <a:extLst>
              <a:ext uri="{FF2B5EF4-FFF2-40B4-BE49-F238E27FC236}">
                <a16:creationId xmlns:a16="http://schemas.microsoft.com/office/drawing/2014/main" id="{C85380AC-79AE-779A-BED4-6124F9CC36C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0948853" y="0"/>
            <a:ext cx="2008196" cy="6852585"/>
          </a:xfrm>
          <a:prstGeom prst="rect">
            <a:avLst/>
          </a:prstGeom>
        </p:spPr>
      </p:pic>
      <p:sp>
        <p:nvSpPr>
          <p:cNvPr id="2" name="Title 1">
            <a:extLst>
              <a:ext uri="{FF2B5EF4-FFF2-40B4-BE49-F238E27FC236}">
                <a16:creationId xmlns:a16="http://schemas.microsoft.com/office/drawing/2014/main" id="{866FF5F4-4BE8-0687-106F-E6037EA9C537}"/>
              </a:ext>
            </a:extLst>
          </p:cNvPr>
          <p:cNvSpPr>
            <a:spLocks noGrp="1"/>
          </p:cNvSpPr>
          <p:nvPr>
            <p:ph type="title"/>
          </p:nvPr>
        </p:nvSpPr>
        <p:spPr/>
        <p:txBody>
          <a:bodyPr>
            <a:normAutofit/>
          </a:bodyPr>
          <a:lstStyle/>
          <a:p>
            <a:r>
              <a:rPr lang="en-US" sz="4200" b="1">
                <a:latin typeface="Arial" panose="020B0604020202020204" pitchFamily="34" charset="0"/>
                <a:cs typeface="Arial" panose="020B0604020202020204" pitchFamily="34" charset="0"/>
              </a:rPr>
              <a:t>Strategy Regarding When to File</a:t>
            </a:r>
          </a:p>
        </p:txBody>
      </p:sp>
      <p:sp>
        <p:nvSpPr>
          <p:cNvPr id="3" name="Text Placeholder 2">
            <a:extLst>
              <a:ext uri="{FF2B5EF4-FFF2-40B4-BE49-F238E27FC236}">
                <a16:creationId xmlns:a16="http://schemas.microsoft.com/office/drawing/2014/main" id="{3EB76F00-060B-976C-45EF-66ABA095412E}"/>
              </a:ext>
            </a:extLst>
          </p:cNvPr>
          <p:cNvSpPr>
            <a:spLocks noGrp="1"/>
          </p:cNvSpPr>
          <p:nvPr>
            <p:ph type="body" sz="quarter" idx="11"/>
          </p:nvPr>
        </p:nvSpPr>
        <p:spPr/>
        <p:txBody>
          <a:bodyPr>
            <a:normAutofit fontScale="92500"/>
          </a:bodyPr>
          <a:lstStyle/>
          <a:p>
            <a:r>
              <a:rPr lang="en-US"/>
              <a:t>The importance of selecting the best cases for bellwether trials:</a:t>
            </a:r>
          </a:p>
          <a:p>
            <a:pPr lvl="1"/>
            <a:r>
              <a:rPr lang="en-US"/>
              <a:t>The goal in the filing of initial cases is to limit the pool of those claims to the cases that involve the clearest and strongest causation, as well as the most severe damages associated with recognized health conditions.</a:t>
            </a:r>
          </a:p>
          <a:p>
            <a:pPr lvl="1"/>
            <a:r>
              <a:rPr lang="en-US"/>
              <a:t>If we achieve our goal, we will maximize the value of each case for each of the recognized health conditions.</a:t>
            </a:r>
          </a:p>
          <a:p>
            <a:pPr lvl="1"/>
            <a:r>
              <a:rPr lang="en-US"/>
              <a:t>The danger associated with filing weaker claims early on could result in bellwether cases that establish a lower floor for each category of damages.</a:t>
            </a:r>
          </a:p>
          <a:p>
            <a:pPr lvl="1"/>
            <a:endParaRPr lang="en-US"/>
          </a:p>
        </p:txBody>
      </p:sp>
    </p:spTree>
    <p:extLst>
      <p:ext uri="{BB962C8B-B14F-4D97-AF65-F5344CB8AC3E}">
        <p14:creationId xmlns:p14="http://schemas.microsoft.com/office/powerpoint/2010/main" val="35181798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Custom Design">
  <a:themeElements>
    <a:clrScheme name="Custom 123">
      <a:dk1>
        <a:srgbClr val="000000"/>
      </a:dk1>
      <a:lt1>
        <a:srgbClr val="FFFFFF"/>
      </a:lt1>
      <a:dk2>
        <a:srgbClr val="44546A"/>
      </a:dk2>
      <a:lt2>
        <a:srgbClr val="E7E6E6"/>
      </a:lt2>
      <a:accent1>
        <a:srgbClr val="000000"/>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A5FE4259C00F4C856D120F6EBEF552" ma:contentTypeVersion="13" ma:contentTypeDescription="Create a new document." ma:contentTypeScope="" ma:versionID="266e2a1acc8b63d2d1c1e5c23f47b739">
  <xsd:schema xmlns:xsd="http://www.w3.org/2001/XMLSchema" xmlns:xs="http://www.w3.org/2001/XMLSchema" xmlns:p="http://schemas.microsoft.com/office/2006/metadata/properties" xmlns:ns2="fe8612c2-9885-47c3-87cd-5c8fe0e0c106" xmlns:ns3="525912ec-ad18-4382-a66c-243a906f74f5" targetNamespace="http://schemas.microsoft.com/office/2006/metadata/properties" ma:root="true" ma:fieldsID="92b685b3dd0b67446d7a1778317a187e" ns2:_="" ns3:_="">
    <xsd:import namespace="fe8612c2-9885-47c3-87cd-5c8fe0e0c106"/>
    <xsd:import namespace="525912ec-ad18-4382-a66c-243a906f74f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8612c2-9885-47c3-87cd-5c8fe0e0c1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descriptio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cd63766-2f0a-4baf-8aed-6fe2bd1b17aa"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descrip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25912ec-ad18-4382-a66c-243a906f74f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ee30dcf-1a48-4d48-a01f-5a713a50adc0}" ma:internalName="TaxCatchAll" ma:showField="CatchAllData" ma:web="525912ec-ad18-4382-a66c-243a906f74f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25912ec-ad18-4382-a66c-243a906f74f5" xsi:nil="true"/>
    <lcf76f155ced4ddcb4097134ff3c332f xmlns="fe8612c2-9885-47c3-87cd-5c8fe0e0c10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1DED1E8-70AD-418D-B908-6307A216630F}">
  <ds:schemaRefs>
    <ds:schemaRef ds:uri="525912ec-ad18-4382-a66c-243a906f74f5"/>
    <ds:schemaRef ds:uri="fe8612c2-9885-47c3-87cd-5c8fe0e0c10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3BC420B-1AA6-42DF-B3C8-53CD1F78C369}">
  <ds:schemaRefs>
    <ds:schemaRef ds:uri="http://schemas.microsoft.com/sharepoint/v3/contenttype/forms"/>
  </ds:schemaRefs>
</ds:datastoreItem>
</file>

<file path=customXml/itemProps3.xml><?xml version="1.0" encoding="utf-8"?>
<ds:datastoreItem xmlns:ds="http://schemas.openxmlformats.org/officeDocument/2006/customXml" ds:itemID="{C1E672F5-598F-4FCF-A8FF-C4190D013E2B}">
  <ds:schemaRefs>
    <ds:schemaRef ds:uri="525912ec-ad18-4382-a66c-243a906f74f5"/>
    <ds:schemaRef ds:uri="fe8612c2-9885-47c3-87cd-5c8fe0e0c10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26</Slides>
  <Notes>15</Notes>
  <HiddenSlides>0</HiddenSlide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Office Theme 2013 - 2022</vt:lpstr>
      <vt:lpstr>Custom Design</vt:lpstr>
      <vt:lpstr>Camp Lejeune Litigation – Client Update</vt:lpstr>
      <vt:lpstr>Introduction To Our Team</vt:lpstr>
      <vt:lpstr>Speakers</vt:lpstr>
      <vt:lpstr>Review of the Case</vt:lpstr>
      <vt:lpstr>  </vt:lpstr>
      <vt:lpstr>Pursuing a Claim</vt:lpstr>
      <vt:lpstr>CLJA Claim Process</vt:lpstr>
      <vt:lpstr>Deadlines</vt:lpstr>
      <vt:lpstr>Strategy Regarding When to File</vt:lpstr>
      <vt:lpstr>PACT Act Sec. 804</vt:lpstr>
      <vt:lpstr>PowerPoint Presentation</vt:lpstr>
      <vt:lpstr>Where to File </vt:lpstr>
      <vt:lpstr>Not A Class Action</vt:lpstr>
      <vt:lpstr>The Discovery Phase of the Lawsuit</vt:lpstr>
      <vt:lpstr>Exposure to Pollutants</vt:lpstr>
      <vt:lpstr>Establishing Proof of Harm/Injury</vt:lpstr>
      <vt:lpstr>Prospects for Resolution</vt:lpstr>
      <vt:lpstr>Death Claims and Estate Issues</vt:lpstr>
      <vt:lpstr>5 Estate Scenarios</vt:lpstr>
      <vt:lpstr>Offset and Your Benefits </vt:lpstr>
      <vt:lpstr>Camp Lejeune Claims vs. VA Claims</vt:lpstr>
      <vt:lpstr>Review of Health Conditions</vt:lpstr>
      <vt:lpstr>Review of Health Condition “Tiers”</vt:lpstr>
      <vt:lpstr>What to Expect</vt:lpstr>
      <vt:lpstr>Why the VFW Entrusts BMBFC Law</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Legg</dc:creator>
  <cp:revision>1</cp:revision>
  <dcterms:created xsi:type="dcterms:W3CDTF">2023-02-13T14:40:43Z</dcterms:created>
  <dcterms:modified xsi:type="dcterms:W3CDTF">2023-02-15T16:37:51Z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0x01010019A5FE4259C00F4C856D120F6EBEF552</vt:lpwstr>
  </property>
  <property fmtid="{D5CDD505-2E9C-101B-9397-08002B2CF9AE}" pid="3" name="MediaServiceImageTags">
    <vt:lpwstr/>
  </property>
</Properties>
</file>